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7" autoAdjust="0"/>
    <p:restoredTop sz="94660"/>
  </p:normalViewPr>
  <p:slideViewPr>
    <p:cSldViewPr>
      <p:cViewPr>
        <p:scale>
          <a:sx n="75" d="100"/>
          <a:sy n="75" d="100"/>
        </p:scale>
        <p:origin x="-12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128tITimws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quizme.pl/q/ludzikowa/sprawdz_jak_dobrze_umiesz_angielsk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ototapeta Flaga Wielkiej Brytanii 486V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WHAT IS ENGLISH FOR?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3554" name="Picture 2" descr="DZIĘKUJE ZA UWAG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SOURCES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pages were used when creating the presentation</a:t>
            </a:r>
            <a:r>
              <a:rPr lang="pl-PL" dirty="0" smtClean="0"/>
              <a:t>:</a:t>
            </a:r>
          </a:p>
          <a:p>
            <a:r>
              <a:rPr lang="pl-PL" dirty="0" smtClean="0"/>
              <a:t>Tłumacz </a:t>
            </a:r>
            <a:r>
              <a:rPr lang="pl-PL" dirty="0" err="1" smtClean="0"/>
              <a:t>google</a:t>
            </a:r>
            <a:endParaRPr lang="pl-PL" dirty="0" smtClean="0"/>
          </a:p>
          <a:p>
            <a:r>
              <a:rPr lang="pl-PL" dirty="0" err="1" smtClean="0"/>
              <a:t>Quizme</a:t>
            </a:r>
            <a:r>
              <a:rPr lang="pl-PL" dirty="0" smtClean="0"/>
              <a:t>!</a:t>
            </a:r>
          </a:p>
          <a:p>
            <a:r>
              <a:rPr lang="pl-PL" dirty="0" err="1" smtClean="0"/>
              <a:t>Yutube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 descr="http://blog.fiszkoteka.pl/wp-content/uploads/2013/02/cropped-pasek-na-blog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653136"/>
            <a:ext cx="77768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gzamin ósmoklasisty. Język angielski - próbne testy z odpowiedziam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5D1C7"/>
              </a:clrFrom>
              <a:clrTo>
                <a:srgbClr val="85D1C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573016"/>
            <a:ext cx="4427984" cy="309036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REPLY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English is for easier communication in different countries because I don't know if you know, but most countries use English.</a:t>
            </a:r>
            <a:endParaRPr lang="en-US" sz="2800" dirty="0"/>
          </a:p>
        </p:txBody>
      </p:sp>
      <p:pic>
        <p:nvPicPr>
          <p:cNvPr id="5" name="Obraz 4" descr="Czy język angielski jest niezbędny do pracy w IT? | Manage IT -  http://djd.pl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914139"/>
            <a:ext cx="5436096" cy="294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WHAT WILL BE TODAY?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Today we will see some dialogues, videos and quotes. We will learn how to order a salad, buy aquarium animals and go on a trip.</a:t>
            </a:r>
            <a:endParaRPr lang="en-US" sz="2800" dirty="0"/>
          </a:p>
        </p:txBody>
      </p:sp>
      <p:pic>
        <p:nvPicPr>
          <p:cNvPr id="5" name="Obraz 4" descr="Światowy dzień Emoji: Apple i Google pokazują 60 nowych emotek 🥰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005064"/>
            <a:ext cx="295236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🙂 | Emoji Wiki | Fand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05064"/>
            <a:ext cx="2438400" cy="2438400"/>
          </a:xfrm>
          <a:prstGeom prst="rect">
            <a:avLst/>
          </a:prstGeom>
          <a:noFill/>
        </p:spPr>
      </p:pic>
      <p:pic>
        <p:nvPicPr>
          <p:cNvPr id="15364" name="Picture 4" descr="😱 twarz krzycząca ze strachu - Znaczenie Emoj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149080"/>
            <a:ext cx="2100064" cy="21000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NEED THIS?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1764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 you dream of visiting picturesque Dutch towns, but Polish travel agencies do not offer them? No problem! You are completely self-sufficient with English. Thanks to English, we can order from other countries, go to a better school and communicate with others.</a:t>
            </a:r>
            <a:endParaRPr lang="pl-PL" sz="2800" dirty="0"/>
          </a:p>
        </p:txBody>
      </p:sp>
      <p:pic>
        <p:nvPicPr>
          <p:cNvPr id="16386" name="Picture 2" descr="Przerwa od pracy na podróż życia? - InfoPra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6262">
            <a:off x="5397811" y="3861048"/>
            <a:ext cx="3746189" cy="2996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MOVIE!!!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hlinkClick r:id="rId4"/>
              </a:rPr>
              <a:t>https://www.youtube.com/watch?v=128tITimwsU</a:t>
            </a:r>
            <a:r>
              <a:rPr lang="pl-PL" sz="2800" dirty="0" smtClean="0"/>
              <a:t> </a:t>
            </a:r>
            <a:endParaRPr lang="pl-PL" sz="2800" dirty="0"/>
          </a:p>
        </p:txBody>
      </p:sp>
      <p:pic>
        <p:nvPicPr>
          <p:cNvPr id="17417" name="Picture 9" descr="Vintage Retro Kamera Filmowa Statywie Odizolowane Na Biały Wysokie -  zdjęcia stockowe i więcej obrazów Aparat fotograficzny - iStoc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798"/>
          <a:stretch>
            <a:fillRect/>
          </a:stretch>
        </p:blipFill>
        <p:spPr bwMode="auto">
          <a:xfrm flipH="1">
            <a:off x="4860032" y="1988840"/>
            <a:ext cx="2952328" cy="4567702"/>
          </a:xfrm>
          <a:prstGeom prst="rect">
            <a:avLst/>
          </a:prstGeom>
          <a:noFill/>
        </p:spPr>
      </p:pic>
      <p:pic>
        <p:nvPicPr>
          <p:cNvPr id="10" name="Picture 9" descr="Vintage Retro Kamera Filmowa Statywie Odizolowane Na Biały Wysokie -  zdjęcia stockowe i więcej obrazów Aparat fotograficzny - iStoc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b="3836"/>
          <a:stretch>
            <a:fillRect/>
          </a:stretch>
        </p:blipFill>
        <p:spPr bwMode="auto">
          <a:xfrm>
            <a:off x="827584" y="2132856"/>
            <a:ext cx="3385631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QUIZ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pl-PL" sz="2000" dirty="0" smtClean="0"/>
              <a:t> </a:t>
            </a:r>
            <a:r>
              <a:rPr lang="pl-PL" sz="2000" dirty="0" smtClean="0">
                <a:hlinkClick r:id="rId4"/>
              </a:rPr>
              <a:t>https://www.quizme.pl/q/ludzikowa/sprawdz_jak_dobrze_umiesz_angielski</a:t>
            </a:r>
            <a:endParaRPr lang="pl-PL" sz="2000" dirty="0" smtClean="0"/>
          </a:p>
          <a:p>
            <a:endParaRPr lang="pl-PL" sz="2000" dirty="0" smtClean="0"/>
          </a:p>
          <a:p>
            <a:endParaRPr lang="pl-PL" sz="2400" dirty="0"/>
          </a:p>
        </p:txBody>
      </p:sp>
      <p:pic>
        <p:nvPicPr>
          <p:cNvPr id="21506" name="Picture 2" descr="Quiz #6 - Alkowe Quizy - Headshotownia.p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636912"/>
            <a:ext cx="3364632" cy="33646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DIALOGUE SCHOOL TRIP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n>
                  <a:solidFill>
                    <a:srgbClr val="00B050"/>
                  </a:solidFill>
                </a:ln>
              </a:rPr>
              <a:t>- </a:t>
            </a:r>
            <a:r>
              <a:rPr lang="pl-PL" sz="2800" dirty="0" err="1" smtClean="0">
                <a:ln>
                  <a:solidFill>
                    <a:srgbClr val="00B050"/>
                  </a:solidFill>
                </a:ln>
              </a:rPr>
              <a:t>I'm</a:t>
            </a:r>
            <a:r>
              <a:rPr lang="pl-PL" sz="2800" dirty="0" smtClean="0">
                <a:ln>
                  <a:solidFill>
                    <a:srgbClr val="00B050"/>
                  </a:solidFill>
                </a:ln>
              </a:rPr>
              <a:t> sorry, Miss Edwards.</a:t>
            </a:r>
          </a:p>
          <a:p>
            <a:r>
              <a:rPr lang="pl-PL" sz="2800" dirty="0" smtClean="0">
                <a:ln>
                  <a:solidFill>
                    <a:srgbClr val="00B0F0"/>
                  </a:solidFill>
                </a:ln>
              </a:rPr>
              <a:t>-</a:t>
            </a:r>
            <a:r>
              <a:rPr lang="pl-PL" sz="2800" dirty="0" smtClean="0"/>
              <a:t> </a:t>
            </a:r>
            <a:r>
              <a:rPr lang="pl-PL" sz="2800" dirty="0" err="1" smtClean="0">
                <a:ln>
                  <a:solidFill>
                    <a:srgbClr val="00B0F0"/>
                  </a:solidFill>
                </a:ln>
              </a:rPr>
              <a:t>Yes</a:t>
            </a:r>
            <a:r>
              <a:rPr lang="pl-PL" sz="2800" dirty="0" smtClean="0">
                <a:ln>
                  <a:solidFill>
                    <a:srgbClr val="00B0F0"/>
                  </a:solidFill>
                </a:ln>
              </a:rPr>
              <a:t> </a:t>
            </a:r>
            <a:r>
              <a:rPr lang="pl-PL" sz="2800" dirty="0" err="1" smtClean="0">
                <a:ln>
                  <a:solidFill>
                    <a:srgbClr val="00B0F0"/>
                  </a:solidFill>
                </a:ln>
              </a:rPr>
              <a:t>what's</a:t>
            </a:r>
            <a:r>
              <a:rPr lang="pl-PL" sz="2800" dirty="0" smtClean="0">
                <a:ln>
                  <a:solidFill>
                    <a:srgbClr val="00B0F0"/>
                  </a:solidFill>
                </a:ln>
              </a:rPr>
              <a:t> </a:t>
            </a:r>
            <a:r>
              <a:rPr lang="pl-PL" sz="2800" dirty="0" err="1" smtClean="0">
                <a:ln>
                  <a:solidFill>
                    <a:srgbClr val="00B0F0"/>
                  </a:solidFill>
                </a:ln>
              </a:rPr>
              <a:t>up</a:t>
            </a:r>
            <a:r>
              <a:rPr lang="pl-PL" sz="2800" dirty="0" smtClean="0">
                <a:ln>
                  <a:solidFill>
                    <a:srgbClr val="00B0F0"/>
                  </a:solidFill>
                </a:ln>
              </a:rPr>
              <a:t>?</a:t>
            </a:r>
          </a:p>
          <a:p>
            <a:r>
              <a:rPr lang="pl-PL" sz="2800" dirty="0" smtClean="0">
                <a:ln>
                  <a:solidFill>
                    <a:srgbClr val="00B050"/>
                  </a:solidFill>
                </a:ln>
              </a:rPr>
              <a:t>-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</a:rPr>
              <a:t> Can I call my parents</a:t>
            </a:r>
            <a:r>
              <a:rPr lang="pl-PL" sz="2800" dirty="0" smtClean="0">
                <a:ln>
                  <a:solidFill>
                    <a:srgbClr val="00B050"/>
                  </a:solidFill>
                </a:ln>
              </a:rPr>
              <a:t> </a:t>
            </a:r>
            <a:r>
              <a:rPr lang="pl-PL" sz="2800" dirty="0" err="1" smtClean="0">
                <a:ln>
                  <a:solidFill>
                    <a:srgbClr val="00B050"/>
                  </a:solidFill>
                </a:ln>
              </a:rPr>
              <a:t>please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</a:rPr>
              <a:t>?</a:t>
            </a:r>
            <a:endParaRPr lang="pl-PL" sz="2800" dirty="0" smtClean="0">
              <a:ln>
                <a:solidFill>
                  <a:srgbClr val="00B050"/>
                </a:solidFill>
              </a:ln>
            </a:endParaRPr>
          </a:p>
          <a:p>
            <a:r>
              <a:rPr lang="pl-PL" sz="2800" dirty="0" smtClean="0">
                <a:ln>
                  <a:solidFill>
                    <a:srgbClr val="00B0F0"/>
                  </a:solidFill>
                </a:ln>
              </a:rPr>
              <a:t>-</a:t>
            </a:r>
            <a:r>
              <a:rPr lang="pl-PL" sz="2800" dirty="0" err="1" smtClean="0">
                <a:ln>
                  <a:solidFill>
                    <a:srgbClr val="00B0F0"/>
                  </a:solidFill>
                </a:ln>
              </a:rPr>
              <a:t>Yes</a:t>
            </a:r>
            <a:r>
              <a:rPr lang="pl-PL" sz="2800" dirty="0" smtClean="0">
                <a:ln>
                  <a:solidFill>
                    <a:srgbClr val="00B0F0"/>
                  </a:solidFill>
                </a:ln>
              </a:rPr>
              <a:t> of </a:t>
            </a:r>
            <a:r>
              <a:rPr lang="pl-PL" sz="2800" dirty="0" err="1" smtClean="0">
                <a:ln>
                  <a:solidFill>
                    <a:srgbClr val="00B0F0"/>
                  </a:solidFill>
                </a:ln>
              </a:rPr>
              <a:t>course</a:t>
            </a:r>
            <a:r>
              <a:rPr lang="pl-PL" sz="2800" dirty="0" smtClean="0">
                <a:ln>
                  <a:solidFill>
                    <a:srgbClr val="00B0F0"/>
                  </a:solidFill>
                </a:ln>
              </a:rPr>
              <a:t>.</a:t>
            </a:r>
          </a:p>
          <a:p>
            <a:r>
              <a:rPr lang="pl-PL" sz="2800" dirty="0" smtClean="0">
                <a:ln>
                  <a:solidFill>
                    <a:srgbClr val="00B050"/>
                  </a:solidFill>
                </a:ln>
              </a:rPr>
              <a:t>-</a:t>
            </a:r>
            <a:r>
              <a:rPr lang="pl-PL" sz="2800" dirty="0" smtClean="0"/>
              <a:t> </a:t>
            </a:r>
            <a:r>
              <a:rPr lang="pl-PL" sz="2800" dirty="0" err="1" smtClean="0">
                <a:ln>
                  <a:solidFill>
                    <a:srgbClr val="00B050"/>
                  </a:solidFill>
                </a:ln>
              </a:rPr>
              <a:t>Thank</a:t>
            </a:r>
            <a:r>
              <a:rPr lang="pl-PL" sz="2800" dirty="0" smtClean="0">
                <a:ln>
                  <a:solidFill>
                    <a:srgbClr val="00B050"/>
                  </a:solidFill>
                </a:ln>
              </a:rPr>
              <a:t> </a:t>
            </a:r>
            <a:r>
              <a:rPr lang="pl-PL" sz="2800" dirty="0" err="1" smtClean="0">
                <a:ln>
                  <a:solidFill>
                    <a:srgbClr val="00B050"/>
                  </a:solidFill>
                </a:ln>
              </a:rPr>
              <a:t>you</a:t>
            </a:r>
            <a:r>
              <a:rPr lang="pl-PL" sz="2800" dirty="0" smtClean="0">
                <a:ln>
                  <a:solidFill>
                    <a:srgbClr val="00B050"/>
                  </a:solidFill>
                </a:ln>
              </a:rPr>
              <a:t>.</a:t>
            </a:r>
            <a:endParaRPr lang="pl-PL" sz="2800" dirty="0">
              <a:ln>
                <a:solidFill>
                  <a:srgbClr val="00B050"/>
                </a:solidFill>
              </a:ln>
            </a:endParaRPr>
          </a:p>
        </p:txBody>
      </p:sp>
      <p:pic>
        <p:nvPicPr>
          <p:cNvPr id="5" name="Obraz 4" descr="Aby wycieczka szkolna była bezpieczna - Szkolne Blogi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7376" y="2924944"/>
            <a:ext cx="5256624" cy="354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DI</a:t>
            </a:r>
            <a:r>
              <a:rPr lang="pl-PL" smtClean="0"/>
              <a:t>AOLUBE  RESTAURANT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n>
                  <a:solidFill>
                    <a:srgbClr val="FFFF00"/>
                  </a:solidFill>
                </a:ln>
              </a:rPr>
              <a:t>-Can I have a tomato and cucumber salad?</a:t>
            </a:r>
            <a:endParaRPr lang="pl-PL" sz="2400" dirty="0" smtClean="0">
              <a:ln>
                <a:solidFill>
                  <a:srgbClr val="FFFF00"/>
                </a:solidFill>
              </a:ln>
            </a:endParaRPr>
          </a:p>
          <a:p>
            <a:r>
              <a:rPr lang="en-US" sz="2400" dirty="0" smtClean="0">
                <a:ln>
                  <a:solidFill>
                    <a:srgbClr val="7030A0"/>
                  </a:solidFill>
                </a:ln>
              </a:rPr>
              <a:t>-I'm sorry there is no tomato and cucumber salad.</a:t>
            </a:r>
            <a:endParaRPr lang="pl-PL" sz="2400" dirty="0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1026" name="Picture 2" descr="Odmrażanie gospodarki. Czas na 3. etap i otwieranie restauracji -  Plus.polskatimes.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284984"/>
            <a:ext cx="5610672" cy="28362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DIALOGUE ZOOLOGICAL STORE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</a:rPr>
              <a:t>- Excuse me, how much do fish and shrimp cost?</a:t>
            </a:r>
          </a:p>
          <a:p>
            <a:pPr>
              <a:buNone/>
            </a:pP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-</a:t>
            </a:r>
            <a:r>
              <a:rPr lang="pl-PL" sz="2400" dirty="0" err="1" smtClean="0">
                <a:ln>
                  <a:solidFill>
                    <a:srgbClr val="00B0F0"/>
                  </a:solidFill>
                </a:ln>
              </a:rPr>
              <a:t>They</a:t>
            </a: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 </a:t>
            </a:r>
            <a:r>
              <a:rPr lang="pl-PL" sz="2400" dirty="0" err="1" smtClean="0">
                <a:ln>
                  <a:solidFill>
                    <a:srgbClr val="00B0F0"/>
                  </a:solidFill>
                </a:ln>
              </a:rPr>
              <a:t>cost</a:t>
            </a: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 </a:t>
            </a:r>
            <a:r>
              <a:rPr lang="pl-PL" sz="2400" dirty="0" err="1" smtClean="0">
                <a:ln>
                  <a:solidFill>
                    <a:srgbClr val="00B0F0"/>
                  </a:solidFill>
                </a:ln>
              </a:rPr>
              <a:t>together</a:t>
            </a: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 38 </a:t>
            </a:r>
            <a:r>
              <a:rPr lang="pl-PL" sz="2400" dirty="0" err="1" smtClean="0">
                <a:ln>
                  <a:solidFill>
                    <a:srgbClr val="00B0F0"/>
                  </a:solidFill>
                </a:ln>
              </a:rPr>
              <a:t>pounds</a:t>
            </a: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.</a:t>
            </a:r>
          </a:p>
          <a:p>
            <a:pPr>
              <a:buFontTx/>
              <a:buChar char="-"/>
            </a:pP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And </a:t>
            </a:r>
            <a:r>
              <a:rPr lang="pl-PL" sz="2400" dirty="0" err="1" smtClean="0">
                <a:ln>
                  <a:solidFill>
                    <a:srgbClr val="FF0000"/>
                  </a:solidFill>
                </a:ln>
              </a:rPr>
              <a:t>the</a:t>
            </a: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pl-PL" sz="2400" dirty="0" err="1" smtClean="0">
                <a:ln>
                  <a:solidFill>
                    <a:srgbClr val="FF0000"/>
                  </a:solidFill>
                </a:ln>
              </a:rPr>
              <a:t>aquarium</a:t>
            </a: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?</a:t>
            </a:r>
          </a:p>
          <a:p>
            <a:pPr>
              <a:buFontTx/>
              <a:buChar char="-"/>
            </a:pPr>
            <a:r>
              <a:rPr lang="pl-PL" sz="2400" dirty="0" err="1" smtClean="0">
                <a:ln>
                  <a:solidFill>
                    <a:srgbClr val="00B0F0"/>
                  </a:solidFill>
                </a:ln>
              </a:rPr>
              <a:t>With</a:t>
            </a: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 </a:t>
            </a:r>
            <a:r>
              <a:rPr lang="pl-PL" sz="2400" dirty="0" err="1" smtClean="0">
                <a:ln>
                  <a:solidFill>
                    <a:srgbClr val="00B0F0"/>
                  </a:solidFill>
                </a:ln>
              </a:rPr>
              <a:t>ornaments</a:t>
            </a: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 and </a:t>
            </a:r>
            <a:r>
              <a:rPr lang="pl-PL" sz="2400" dirty="0" err="1" smtClean="0">
                <a:ln>
                  <a:solidFill>
                    <a:srgbClr val="00B0F0"/>
                  </a:solidFill>
                </a:ln>
              </a:rPr>
              <a:t>sand</a:t>
            </a: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 56 </a:t>
            </a:r>
            <a:r>
              <a:rPr lang="pl-PL" sz="2400" dirty="0" err="1" smtClean="0">
                <a:ln>
                  <a:solidFill>
                    <a:srgbClr val="00B0F0"/>
                  </a:solidFill>
                </a:ln>
              </a:rPr>
              <a:t>pounds</a:t>
            </a: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.</a:t>
            </a:r>
          </a:p>
          <a:p>
            <a:pPr>
              <a:buFontTx/>
              <a:buChar char="-"/>
            </a:pPr>
            <a:r>
              <a:rPr lang="pl-PL" sz="2400" dirty="0" err="1" smtClean="0">
                <a:ln>
                  <a:solidFill>
                    <a:srgbClr val="FF0000"/>
                  </a:solidFill>
                </a:ln>
              </a:rPr>
              <a:t>Everything</a:t>
            </a: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pl-PL" sz="2400" dirty="0" err="1" smtClean="0">
                <a:ln>
                  <a:solidFill>
                    <a:srgbClr val="FF0000"/>
                  </a:solidFill>
                </a:ln>
              </a:rPr>
              <a:t>please</a:t>
            </a: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.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</a:rPr>
              <a:t>How much will I pay?</a:t>
            </a:r>
            <a:endParaRPr lang="pl-PL" sz="2400" dirty="0" smtClean="0">
              <a:ln>
                <a:solidFill>
                  <a:srgbClr val="FF0000"/>
                </a:solidFill>
              </a:ln>
            </a:endParaRPr>
          </a:p>
          <a:p>
            <a:pPr>
              <a:buFontTx/>
              <a:buChar char="-"/>
            </a:pP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94 </a:t>
            </a:r>
            <a:r>
              <a:rPr lang="pl-PL" sz="2400" dirty="0" err="1" smtClean="0">
                <a:ln>
                  <a:solidFill>
                    <a:srgbClr val="00B0F0"/>
                  </a:solidFill>
                </a:ln>
              </a:rPr>
              <a:t>pounds</a:t>
            </a: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.</a:t>
            </a:r>
          </a:p>
          <a:p>
            <a:pPr>
              <a:buFontTx/>
              <a:buChar char="-"/>
            </a:pPr>
            <a:r>
              <a:rPr lang="pl-PL" sz="2400" dirty="0" err="1" smtClean="0">
                <a:ln>
                  <a:solidFill>
                    <a:srgbClr val="FF0000"/>
                  </a:solidFill>
                </a:ln>
              </a:rPr>
              <a:t>Thank</a:t>
            </a: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pl-PL" sz="2400" dirty="0" err="1" smtClean="0">
                <a:ln>
                  <a:solidFill>
                    <a:srgbClr val="FF0000"/>
                  </a:solidFill>
                </a:ln>
              </a:rPr>
              <a:t>you</a:t>
            </a: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, </a:t>
            </a:r>
            <a:r>
              <a:rPr lang="pl-PL" sz="2400" dirty="0" err="1" smtClean="0">
                <a:ln>
                  <a:solidFill>
                    <a:srgbClr val="FF0000"/>
                  </a:solidFill>
                </a:ln>
              </a:rPr>
              <a:t>goodbye</a:t>
            </a: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!</a:t>
            </a:r>
          </a:p>
          <a:p>
            <a:pPr>
              <a:buNone/>
            </a:pPr>
            <a:endParaRPr lang="pl-PL" sz="2400" dirty="0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1026" name="Picture 2" descr="Zwierzęta akwariowe - kraby, raki , krewetki, ślimaki.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648828"/>
            <a:ext cx="3923928" cy="2209172"/>
          </a:xfrm>
          <a:prstGeom prst="rect">
            <a:avLst/>
          </a:prstGeom>
          <a:noFill/>
        </p:spPr>
      </p:pic>
      <p:pic>
        <p:nvPicPr>
          <p:cNvPr id="1028" name="Picture 4" descr="W gliwickiej Palmiarni będzie można podziwiać efektowne ryby z dorzecza  Amazon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7394" y="2060848"/>
            <a:ext cx="3206606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248</Words>
  <Application>Microsoft Office PowerPoint</Application>
  <PresentationFormat>Pokaz na ekranie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WHAT IS ENGLISH FOR?</vt:lpstr>
      <vt:lpstr>REPLY</vt:lpstr>
      <vt:lpstr>WHAT WILL BE TODAY?</vt:lpstr>
      <vt:lpstr>WHAT DO I NEED THIS?</vt:lpstr>
      <vt:lpstr>MOVIE!!!</vt:lpstr>
      <vt:lpstr>QUIZ</vt:lpstr>
      <vt:lpstr>DIALOGUE SCHOOL TRIP</vt:lpstr>
      <vt:lpstr>DIAOLUBE  RESTAURANT</vt:lpstr>
      <vt:lpstr>DIALOGUE ZOOLOGICAL STORE</vt:lpstr>
      <vt:lpstr>Slajd 10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CO JEST ANGIELSKI?</dc:title>
  <dc:creator>Mateusz</dc:creator>
  <cp:lastModifiedBy>Mateusz</cp:lastModifiedBy>
  <cp:revision>39</cp:revision>
  <dcterms:created xsi:type="dcterms:W3CDTF">2021-06-02T14:44:31Z</dcterms:created>
  <dcterms:modified xsi:type="dcterms:W3CDTF">2021-06-06T08:13:38Z</dcterms:modified>
</cp:coreProperties>
</file>