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8" r:id="rId3"/>
    <p:sldId id="260" r:id="rId4"/>
    <p:sldId id="270" r:id="rId5"/>
    <p:sldId id="281" r:id="rId6"/>
    <p:sldId id="283" r:id="rId7"/>
    <p:sldId id="284" r:id="rId8"/>
    <p:sldId id="265" r:id="rId9"/>
    <p:sldId id="266" r:id="rId10"/>
    <p:sldId id="269" r:id="rId11"/>
    <p:sldId id="268" r:id="rId12"/>
    <p:sldId id="267" r:id="rId13"/>
    <p:sldId id="273" r:id="rId14"/>
    <p:sldId id="271" r:id="rId15"/>
    <p:sldId id="274" r:id="rId16"/>
    <p:sldId id="275" r:id="rId17"/>
    <p:sldId id="276" r:id="rId18"/>
    <p:sldId id="277" r:id="rId19"/>
    <p:sldId id="278" r:id="rId20"/>
    <p:sldId id="285" r:id="rId21"/>
    <p:sldId id="279" r:id="rId22"/>
    <p:sldId id="287" r:id="rId23"/>
    <p:sldId id="286" r:id="rId24"/>
    <p:sldId id="288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autoTitleDeleted val="1"/>
    <c:plotArea>
      <c:layout/>
      <c:pieChart>
        <c:varyColors val="1"/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pl-PL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2019-12-08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9144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9144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290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2019-12-08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2019-12-08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2019-12-08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2019-12-08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2019-12-08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2019-12-08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Techniki ułatwiające uczenie się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Mnemotechniki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 trudniejsze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3591842" cy="359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Poćwiczmy zatem...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Każda osoba poczęstuje się cukierkiem (Uwaga! Zjemy go później).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Podzielmy się na grupy według kolorów cukierków.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Każda grupa spróbuje znaleźć jak najwięcej rozwiązań problemu- poćwiczymy kreatywne myślenie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Techniki kreatywnego myślenia</a:t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 czego (poza jedzeniem) można wykorzystać widelec? (macie 5 minut)</a:t>
            </a:r>
          </a:p>
          <a:p>
            <a:r>
              <a:rPr lang="pl-PL" dirty="0" smtClean="0"/>
              <a:t>Co można zrobić ze szklaną butelką?</a:t>
            </a:r>
          </a:p>
          <a:p>
            <a:pPr>
              <a:buNone/>
            </a:pPr>
            <a:r>
              <a:rPr lang="pl-PL" dirty="0" smtClean="0"/>
              <a:t>    (macie 5 minut)</a:t>
            </a:r>
          </a:p>
          <a:p>
            <a:r>
              <a:rPr lang="pl-PL" dirty="0" smtClean="0"/>
              <a:t>Czego nie można zrobić ze szklaną butelką? (macie 5 minut)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Haki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W nauce ortografii:</a:t>
            </a:r>
          </a:p>
          <a:p>
            <a:pPr>
              <a:buFont typeface="Wingdings" pitchFamily="2" charset="2"/>
              <a:buChar char="q"/>
            </a:pPr>
            <a:r>
              <a:rPr lang="pl-PL" dirty="0" smtClean="0"/>
              <a:t>Cząstka </a:t>
            </a:r>
            <a:r>
              <a:rPr lang="pl-PL" sz="4800" u="sng" dirty="0" smtClean="0"/>
              <a:t>RÓŻ</a:t>
            </a:r>
          </a:p>
          <a:p>
            <a:pPr>
              <a:buFont typeface="Wingdings" pitchFamily="2" charset="2"/>
              <a:buChar char="q"/>
            </a:pPr>
            <a:r>
              <a:rPr lang="pl-PL" sz="4800" dirty="0" smtClean="0"/>
              <a:t>Cząstka </a:t>
            </a:r>
            <a:r>
              <a:rPr lang="pl-PL" sz="4800" u="sng" dirty="0" smtClean="0"/>
              <a:t>RUSZ</a:t>
            </a:r>
            <a:r>
              <a:rPr lang="pl-PL" sz="4800" dirty="0" smtClean="0"/>
              <a:t> (ruch)</a:t>
            </a:r>
          </a:p>
          <a:p>
            <a:pPr>
              <a:buFont typeface="Wingdings" pitchFamily="2" charset="2"/>
              <a:buChar char="q"/>
            </a:pPr>
            <a:r>
              <a:rPr lang="pl-PL" sz="4800" dirty="0" smtClean="0"/>
              <a:t>Rodziny wyrazów (zapamiętaj </a:t>
            </a:r>
            <a:r>
              <a:rPr lang="pl-PL" sz="4800" u="sng" dirty="0" smtClean="0"/>
              <a:t>króla</a:t>
            </a:r>
            <a:r>
              <a:rPr lang="pl-PL" sz="4800" dirty="0" smtClean="0"/>
              <a:t>, a reszta…)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8680"/>
            <a:ext cx="2340496" cy="191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6000" dirty="0" smtClean="0"/>
              <a:t>Ucząc się czegoś wykorzystuj wszystkie zmysły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Wyobraź sobie...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7088" y="1554163"/>
            <a:ext cx="590222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Poczuj zapach...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0700" y="2331244"/>
            <a:ext cx="571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Zobacz...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613086" cy="318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Dotknij...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959" y="1340768"/>
            <a:ext cx="7303433" cy="488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Usłysz...  szczególnie swój głos (powtarzanie na głos pozwala lepiej zapamiętać treści 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5574" y="1554163"/>
            <a:ext cx="67852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Trening umysłowy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Trenowanie mózgu wzmacnia go, a także poprawia zdolności poznawcze.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700808"/>
            <a:ext cx="9144000" cy="4608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652611" y="2276872"/>
            <a:ext cx="576064" cy="7680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34752" y="3621022"/>
            <a:ext cx="576064" cy="7680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16893" y="4965171"/>
            <a:ext cx="576064" cy="7680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" name="Group 10"/>
          <p:cNvGrpSpPr/>
          <p:nvPr/>
        </p:nvGrpSpPr>
        <p:grpSpPr>
          <a:xfrm>
            <a:off x="1300682" y="2041163"/>
            <a:ext cx="2839270" cy="1024060"/>
            <a:chOff x="803639" y="3362835"/>
            <a:chExt cx="2194922" cy="768045"/>
          </a:xfrm>
        </p:grpSpPr>
        <p:sp>
          <p:nvSpPr>
            <p:cNvPr id="12" name="TextBox 11"/>
            <p:cNvSpPr txBox="1"/>
            <p:nvPr/>
          </p:nvSpPr>
          <p:spPr>
            <a:xfrm>
              <a:off x="803639" y="3646132"/>
              <a:ext cx="219492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/>
                  </a:solidFill>
                </a:rPr>
                <a:t>Czynność ta stymuluje obszary mózgu, które odpowiadają miedzy innymi </a:t>
              </a:r>
              <a:r>
                <a:rPr lang="pl-PL" sz="1200" dirty="0" smtClean="0">
                  <a:solidFill>
                    <a:schemeClr val="bg1"/>
                  </a:solidFill>
                </a:rPr>
                <a:t>za</a:t>
              </a:r>
            </a:p>
            <a:p>
              <a:r>
                <a:rPr lang="pl-PL" sz="1200" dirty="0" smtClean="0">
                  <a:solidFill>
                    <a:schemeClr val="bg1"/>
                  </a:solidFill>
                </a:rPr>
                <a:t>procesy </a:t>
              </a:r>
              <a:r>
                <a:rPr lang="pl-PL" sz="1200" dirty="0">
                  <a:solidFill>
                    <a:schemeClr val="bg1"/>
                  </a:solidFill>
                </a:rPr>
                <a:t>uczenia się.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Odręczne pisanie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1300682" y="3385312"/>
            <a:ext cx="2754162" cy="1024060"/>
            <a:chOff x="803639" y="3362835"/>
            <a:chExt cx="2129129" cy="768045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46132"/>
              <a:ext cx="20596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/>
                  </a:solidFill>
                </a:rPr>
                <a:t>Mogą one poprawić Twoją </a:t>
              </a:r>
              <a:r>
                <a:rPr lang="pl-PL" sz="1200" dirty="0" smtClean="0">
                  <a:solidFill>
                    <a:schemeClr val="bg1"/>
                  </a:solidFill>
                </a:rPr>
                <a:t>pamięć a </a:t>
              </a:r>
              <a:r>
                <a:rPr lang="pl-PL" sz="1200" dirty="0">
                  <a:solidFill>
                    <a:schemeClr val="bg1"/>
                  </a:solidFill>
                </a:rPr>
                <a:t>także zwiększyć zdolność </a:t>
              </a:r>
              <a:r>
                <a:rPr lang="pl-PL" sz="1200" dirty="0" smtClean="0">
                  <a:solidFill>
                    <a:schemeClr val="bg1"/>
                  </a:solidFill>
                </a:rPr>
                <a:t>do</a:t>
              </a:r>
            </a:p>
            <a:p>
              <a:r>
                <a:rPr lang="pl-PL" sz="1200" dirty="0" smtClean="0">
                  <a:solidFill>
                    <a:schemeClr val="bg1"/>
                  </a:solidFill>
                </a:rPr>
                <a:t>przyswajania </a:t>
              </a:r>
              <a:r>
                <a:rPr lang="pl-PL" sz="1200" dirty="0">
                  <a:solidFill>
                    <a:schemeClr val="bg1"/>
                  </a:solidFill>
                </a:rPr>
                <a:t>danych.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39" y="3362835"/>
              <a:ext cx="2129129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Proste zadania matematyczne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1300682" y="4729461"/>
            <a:ext cx="2839270" cy="1024060"/>
            <a:chOff x="803639" y="3362835"/>
            <a:chExt cx="2194922" cy="768045"/>
          </a:xfrm>
        </p:grpSpPr>
        <p:sp>
          <p:nvSpPr>
            <p:cNvPr id="18" name="TextBox 17"/>
            <p:cNvSpPr txBox="1"/>
            <p:nvPr/>
          </p:nvSpPr>
          <p:spPr>
            <a:xfrm>
              <a:off x="803639" y="3646132"/>
              <a:ext cx="219492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/>
                  </a:solidFill>
                </a:rPr>
                <a:t>T</a:t>
              </a:r>
              <a:r>
                <a:rPr lang="pl-PL" sz="1200" dirty="0" smtClean="0">
                  <a:solidFill>
                    <a:schemeClr val="bg1"/>
                  </a:solidFill>
                </a:rPr>
                <a:t>o </a:t>
              </a:r>
              <a:r>
                <a:rPr lang="pl-PL" sz="1200" dirty="0">
                  <a:solidFill>
                    <a:schemeClr val="bg1"/>
                  </a:solidFill>
                </a:rPr>
                <a:t>wyzwanie </a:t>
              </a:r>
              <a:r>
                <a:rPr lang="pl-PL" sz="1200" dirty="0" smtClean="0">
                  <a:solidFill>
                    <a:schemeClr val="bg1"/>
                  </a:solidFill>
                </a:rPr>
                <a:t>dla</a:t>
              </a:r>
              <a:r>
                <a:rPr lang="pl-PL" sz="1200" dirty="0">
                  <a:solidFill>
                    <a:schemeClr val="bg1"/>
                  </a:solidFill>
                </a:rPr>
                <a:t> </a:t>
              </a:r>
              <a:r>
                <a:rPr lang="pl-PL" sz="1200" dirty="0" smtClean="0">
                  <a:solidFill>
                    <a:schemeClr val="bg1"/>
                  </a:solidFill>
                </a:rPr>
                <a:t>umysłu. </a:t>
              </a:r>
              <a:r>
                <a:rPr lang="pl-PL" sz="1200" dirty="0">
                  <a:solidFill>
                    <a:schemeClr val="bg1"/>
                  </a:solidFill>
                </a:rPr>
                <a:t>Tego rodzaju ćwiczenia mogą rozwinąć </a:t>
              </a:r>
              <a:r>
                <a:rPr lang="pl-PL" sz="1200" dirty="0" smtClean="0">
                  <a:solidFill>
                    <a:schemeClr val="bg1"/>
                  </a:solidFill>
                </a:rPr>
                <a:t>zdolności</a:t>
              </a:r>
            </a:p>
            <a:p>
              <a:r>
                <a:rPr lang="pl-PL" sz="1200" dirty="0" smtClean="0">
                  <a:solidFill>
                    <a:schemeClr val="bg1"/>
                  </a:solidFill>
                </a:rPr>
                <a:t>rozwiązywania </a:t>
              </a:r>
              <a:r>
                <a:rPr lang="pl-PL" sz="1200" dirty="0">
                  <a:solidFill>
                    <a:schemeClr val="bg1"/>
                  </a:solidFill>
                </a:rPr>
                <a:t>problemów.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altLang="ko-KR" sz="1400" b="1" dirty="0" err="1" smtClean="0">
                  <a:solidFill>
                    <a:schemeClr val="bg1"/>
                  </a:solidFill>
                  <a:cs typeface="Arial" pitchFamily="34" charset="0"/>
                </a:rPr>
                <a:t>Sudoku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5248647" y="2288050"/>
            <a:ext cx="576064" cy="7680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5230788" y="3632199"/>
            <a:ext cx="576064" cy="7680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5212929" y="4976348"/>
            <a:ext cx="576064" cy="7680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22"/>
          <p:cNvGrpSpPr/>
          <p:nvPr/>
        </p:nvGrpSpPr>
        <p:grpSpPr>
          <a:xfrm>
            <a:off x="5891521" y="2052340"/>
            <a:ext cx="2930593" cy="1023225"/>
            <a:chOff x="799620" y="3362835"/>
            <a:chExt cx="2265520" cy="767419"/>
          </a:xfrm>
        </p:grpSpPr>
        <p:sp>
          <p:nvSpPr>
            <p:cNvPr id="24" name="TextBox 23"/>
            <p:cNvSpPr txBox="1"/>
            <p:nvPr/>
          </p:nvSpPr>
          <p:spPr>
            <a:xfrm>
              <a:off x="799620" y="3645506"/>
              <a:ext cx="2265520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/>
                  </a:solidFill>
                </a:rPr>
                <a:t>Proste ruchy palcami od stóp </a:t>
              </a:r>
              <a:r>
                <a:rPr lang="pl-PL" sz="1200" dirty="0" smtClean="0">
                  <a:solidFill>
                    <a:schemeClr val="bg1"/>
                  </a:solidFill>
                </a:rPr>
                <a:t>mogą</a:t>
              </a:r>
            </a:p>
            <a:p>
              <a:r>
                <a:rPr lang="pl-PL" sz="1200" dirty="0" smtClean="0">
                  <a:solidFill>
                    <a:schemeClr val="bg1"/>
                  </a:solidFill>
                </a:rPr>
                <a:t>zwiększyć </a:t>
              </a:r>
              <a:r>
                <a:rPr lang="pl-PL" sz="1200" dirty="0">
                  <a:solidFill>
                    <a:schemeClr val="bg1"/>
                  </a:solidFill>
                </a:rPr>
                <a:t>zdolności mózgu. Pomaga to w zachowywaniu uwagi i byciu </a:t>
              </a:r>
              <a:r>
                <a:rPr lang="pl-PL" sz="1200" dirty="0" smtClean="0">
                  <a:solidFill>
                    <a:schemeClr val="bg1"/>
                  </a:solidFill>
                </a:rPr>
                <a:t>czujnym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Zabawy z palcami u stóp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5"/>
          <p:cNvGrpSpPr/>
          <p:nvPr/>
        </p:nvGrpSpPr>
        <p:grpSpPr>
          <a:xfrm>
            <a:off x="5896719" y="3396489"/>
            <a:ext cx="3139777" cy="1154255"/>
            <a:chOff x="803640" y="3362837"/>
            <a:chExt cx="2261501" cy="865692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605281"/>
              <a:ext cx="2261501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/>
                  </a:solidFill>
                </a:rPr>
                <a:t>Czytanie to podstawowa czynność, </a:t>
              </a:r>
              <a:r>
                <a:rPr lang="pl-PL" sz="1200" dirty="0" smtClean="0">
                  <a:solidFill>
                    <a:schemeClr val="bg1"/>
                  </a:solidFill>
                </a:rPr>
                <a:t>która</a:t>
              </a:r>
            </a:p>
            <a:p>
              <a:r>
                <a:rPr lang="pl-PL" sz="1200" dirty="0" smtClean="0">
                  <a:solidFill>
                    <a:schemeClr val="bg1"/>
                  </a:solidFill>
                </a:rPr>
                <a:t>zwiększa </a:t>
              </a:r>
              <a:r>
                <a:rPr lang="pl-PL" sz="1200" dirty="0">
                  <a:solidFill>
                    <a:schemeClr val="bg1"/>
                  </a:solidFill>
                </a:rPr>
                <a:t>zdolności umysłu i </a:t>
              </a:r>
              <a:r>
                <a:rPr lang="pl-PL" sz="1200" dirty="0" smtClean="0">
                  <a:solidFill>
                    <a:schemeClr val="bg1"/>
                  </a:solidFill>
                </a:rPr>
                <a:t>procesy</a:t>
              </a:r>
            </a:p>
            <a:p>
              <a:r>
                <a:rPr lang="pl-PL" sz="1200" dirty="0" smtClean="0">
                  <a:solidFill>
                    <a:schemeClr val="bg1"/>
                  </a:solidFill>
                </a:rPr>
                <a:t>myślowe</a:t>
              </a:r>
              <a:r>
                <a:rPr lang="pl-PL" sz="1200" dirty="0">
                  <a:solidFill>
                    <a:schemeClr val="bg1"/>
                  </a:solidFill>
                </a:rPr>
                <a:t>.  Ten rodzaj treningu </a:t>
              </a:r>
              <a:r>
                <a:rPr lang="pl-PL" sz="1200" dirty="0" smtClean="0">
                  <a:solidFill>
                    <a:schemeClr val="bg1"/>
                  </a:solidFill>
                </a:rPr>
                <a:t>relaksuje</a:t>
              </a:r>
            </a:p>
            <a:p>
              <a:r>
                <a:rPr lang="pl-PL" sz="1200" dirty="0" smtClean="0">
                  <a:solidFill>
                    <a:schemeClr val="bg1"/>
                  </a:solidFill>
                </a:rPr>
                <a:t>mózg</a:t>
              </a:r>
              <a:r>
                <a:rPr lang="pl-PL" sz="1200" dirty="0">
                  <a:solidFill>
                    <a:schemeClr val="bg1"/>
                  </a:solidFill>
                </a:rPr>
                <a:t>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7"/>
              <a:ext cx="2059657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Czytanie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8"/>
          <p:cNvGrpSpPr/>
          <p:nvPr/>
        </p:nvGrpSpPr>
        <p:grpSpPr>
          <a:xfrm>
            <a:off x="5891520" y="4864215"/>
            <a:ext cx="2925394" cy="1024060"/>
            <a:chOff x="803640" y="3362835"/>
            <a:chExt cx="2059657" cy="768045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646132"/>
              <a:ext cx="2059657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chemeClr val="bg1"/>
                  </a:solidFill>
                </a:rPr>
                <a:t>Wszystkie te ćwiczenia stymulują umysł. Są również świetnym narzędziem </a:t>
              </a:r>
              <a:r>
                <a:rPr lang="pl-PL" sz="1200" dirty="0" smtClean="0">
                  <a:solidFill>
                    <a:schemeClr val="bg1"/>
                  </a:solidFill>
                </a:rPr>
                <a:t>do</a:t>
              </a:r>
            </a:p>
            <a:p>
              <a:r>
                <a:rPr lang="pl-PL" sz="1200" dirty="0" smtClean="0">
                  <a:solidFill>
                    <a:schemeClr val="bg1"/>
                  </a:solidFill>
                </a:rPr>
                <a:t>walki </a:t>
              </a:r>
              <a:r>
                <a:rPr lang="pl-PL" sz="1200" dirty="0">
                  <a:solidFill>
                    <a:schemeClr val="bg1"/>
                  </a:solidFill>
                </a:rPr>
                <a:t>ze stresem.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altLang="ko-KR" sz="1400" b="1" dirty="0" smtClean="0">
                  <a:solidFill>
                    <a:schemeClr val="bg1"/>
                  </a:solidFill>
                  <a:cs typeface="Arial" pitchFamily="34" charset="0"/>
                </a:rPr>
                <a:t>Wizualizacja i zapamiętywanie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554000" y="2205064"/>
            <a:ext cx="36000" cy="36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19207" y="236431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489" y="3697288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489" y="504143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7690" y="237288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1972" y="370585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505000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94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20" grpId="0" animBg="1"/>
      <p:bldP spid="21" grpId="0" animBg="1"/>
      <p:bldP spid="2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I cudowny wynalazek... Wykonany własnoręcznie...</a:t>
            </a:r>
            <a:endParaRPr lang="pl-PL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7985" y="1554163"/>
            <a:ext cx="718042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Mapy myśli</a:t>
            </a:r>
            <a:endParaRPr lang="pl-PL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149" y="1124744"/>
            <a:ext cx="7440259" cy="540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Zalety map myśli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6325" y="1835944"/>
            <a:ext cx="7143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Teraz stwórzmy mapę myśli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5400" dirty="0" smtClean="0"/>
              <a:t>Może coś o świętach</a:t>
            </a:r>
            <a:r>
              <a:rPr lang="pl-PL" sz="5400" dirty="0" smtClean="0"/>
              <a:t>?</a:t>
            </a:r>
          </a:p>
          <a:p>
            <a:endParaRPr lang="pl-PL" sz="5400" dirty="0" smtClean="0"/>
          </a:p>
          <a:p>
            <a:pPr>
              <a:buNone/>
            </a:pPr>
            <a:r>
              <a:rPr lang="pl-PL" sz="4000" dirty="0" smtClean="0"/>
              <a:t> Tytuł mapy to: Boże Narodzenie</a:t>
            </a:r>
          </a:p>
          <a:p>
            <a:pPr>
              <a:buNone/>
            </a:pPr>
            <a:endParaRPr lang="pl-PL" sz="4000" dirty="0" smtClean="0"/>
          </a:p>
          <a:p>
            <a:pPr>
              <a:buNone/>
            </a:pPr>
            <a:r>
              <a:rPr lang="pl-PL" sz="4000" smtClean="0"/>
              <a:t>Działamy!</a:t>
            </a:r>
            <a:endParaRPr lang="pl-PL" sz="4000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Życzę przyjemnej i owocnej nauki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mtClean="0"/>
              <a:t>Dziękuję za uwagę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1961975"/>
              </p:ext>
            </p:extLst>
          </p:nvPr>
        </p:nvGraphicFramePr>
        <p:xfrm>
          <a:off x="5580112" y="1297620"/>
          <a:ext cx="1960268" cy="4357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2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17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2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88940">
                <a:tc>
                  <a:txBody>
                    <a:bodyPr/>
                    <a:lstStyle/>
                    <a:p>
                      <a:pPr latinLnBrk="1"/>
                      <a:endParaRPr lang="ko-KR" altLang="en-US" sz="19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9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ĆWICZENIA</a:t>
                      </a:r>
                      <a:r>
                        <a:rPr lang="pl-PL" altLang="ko-KR" sz="19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MENTALNE</a:t>
                      </a:r>
                      <a:endParaRPr lang="ko-KR" altLang="en-US" sz="1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5627">
                <a:tc>
                  <a:txBody>
                    <a:bodyPr/>
                    <a:lstStyle/>
                    <a:p>
                      <a:pPr latinLnBrk="1"/>
                      <a:endParaRPr lang="ko-KR" altLang="en-US" sz="17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700" b="1" kern="12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Zabawy</a:t>
                      </a:r>
                      <a:r>
                        <a:rPr lang="pl-PL" altLang="ko-KR" sz="1700" b="1" kern="12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dla mózgu</a:t>
                      </a:r>
                      <a:endParaRPr lang="en-JM" altLang="ko-KR" sz="17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3128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altLang="ko-KR" sz="15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5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Mnemotechniki</a:t>
                      </a:r>
                      <a:endParaRPr lang="en-JM" altLang="ko-KR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2521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5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Sudoku</a:t>
                      </a:r>
                      <a:endParaRPr lang="en-JM" altLang="ko-KR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3128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5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Wizualizacje i zapamiętywanie</a:t>
                      </a:r>
                      <a:endParaRPr lang="en-JM" altLang="ko-KR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2521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5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Czytanie</a:t>
                      </a:r>
                      <a:endParaRPr lang="en-JM" altLang="ko-KR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2521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0967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014" y="122155"/>
            <a:ext cx="9144000" cy="768085"/>
          </a:xfrm>
        </p:spPr>
        <p:txBody>
          <a:bodyPr>
            <a:normAutofit/>
          </a:bodyPr>
          <a:lstStyle/>
          <a:p>
            <a:r>
              <a:rPr lang="pl-PL" altLang="ko-KR" sz="3200" dirty="0" smtClean="0"/>
              <a:t>Trenuj swój mózg!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2681842219"/>
              </p:ext>
            </p:extLst>
          </p:nvPr>
        </p:nvGraphicFramePr>
        <p:xfrm>
          <a:off x="2028184" y="1636885"/>
          <a:ext cx="2327920" cy="3111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637084" y="5990491"/>
            <a:ext cx="8064896" cy="0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3048" y="5990491"/>
            <a:ext cx="8712968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altLang="ko-KR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Twój mózg jest jak śpiący gigant! </a:t>
            </a:r>
            <a:endParaRPr lang="pl-PL" altLang="ko-KR" sz="140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pl-PL" altLang="ko-KR" sz="1050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Tony </a:t>
            </a:r>
            <a:r>
              <a:rPr lang="pl-PL" altLang="ko-KR" sz="105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Buzan</a:t>
            </a:r>
            <a:endParaRPr lang="en-US" altLang="ko-KR" sz="105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0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9975034"/>
              </p:ext>
            </p:extLst>
          </p:nvPr>
        </p:nvGraphicFramePr>
        <p:xfrm>
          <a:off x="1995764" y="1327500"/>
          <a:ext cx="1960268" cy="46629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2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17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2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12624">
                <a:tc>
                  <a:txBody>
                    <a:bodyPr/>
                    <a:lstStyle/>
                    <a:p>
                      <a:pPr latinLnBrk="1"/>
                      <a:endParaRPr lang="ko-KR" altLang="en-US" sz="19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9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ĆWICZENIA</a:t>
                      </a:r>
                      <a:r>
                        <a:rPr lang="pl-PL" altLang="ko-KR" sz="19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FIZYCZNE</a:t>
                      </a:r>
                      <a:endParaRPr lang="ko-KR" altLang="en-US" sz="1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305">
                <a:tc>
                  <a:txBody>
                    <a:bodyPr/>
                    <a:lstStyle/>
                    <a:p>
                      <a:pPr latinLnBrk="1"/>
                      <a:endParaRPr lang="ko-KR" altLang="en-US" sz="17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700" b="1" kern="12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Siłownia</a:t>
                      </a:r>
                      <a:r>
                        <a:rPr lang="pl-PL" altLang="ko-KR" sz="1700" b="1" kern="1200" baseline="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dla mózgu</a:t>
                      </a:r>
                      <a:endParaRPr lang="en-JM" altLang="ko-KR" sz="17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3128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altLang="ko-KR" sz="15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5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Ćwiczenia</a:t>
                      </a:r>
                      <a:r>
                        <a:rPr lang="pl-PL" altLang="ko-KR" sz="15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aerobowe</a:t>
                      </a:r>
                      <a:endParaRPr lang="en-JM" altLang="ko-KR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4305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5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Bieganie</a:t>
                      </a:r>
                      <a:endParaRPr lang="en-JM" altLang="ko-KR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4305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5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Ćwiczenia</a:t>
                      </a:r>
                      <a:r>
                        <a:rPr lang="pl-PL" altLang="ko-KR" sz="15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siłowe</a:t>
                      </a:r>
                      <a:endParaRPr lang="en-JM" altLang="ko-KR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4305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5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Joga</a:t>
                      </a:r>
                      <a:endParaRPr lang="en-JM" altLang="ko-KR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4305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79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7067" marR="87067" marT="58044" marB="58044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2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3642066"/>
              </p:ext>
            </p:extLst>
          </p:nvPr>
        </p:nvGraphicFramePr>
        <p:xfrm>
          <a:off x="3779913" y="1196752"/>
          <a:ext cx="1885173" cy="5075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9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46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65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52083">
                <a:tc>
                  <a:txBody>
                    <a:bodyPr/>
                    <a:lstStyle/>
                    <a:p>
                      <a:pPr latinLnBrk="1"/>
                      <a:endParaRPr lang="ko-KR" altLang="en-US" sz="7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9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ODŻYWIA-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9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NIE</a:t>
                      </a:r>
                      <a:endParaRPr lang="ko-KR" altLang="en-US" sz="1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54017">
                <a:tc>
                  <a:txBody>
                    <a:bodyPr/>
                    <a:lstStyle/>
                    <a:p>
                      <a:pPr latinLnBrk="1"/>
                      <a:endParaRPr lang="ko-KR" altLang="en-US" sz="1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900" b="1" kern="1200" dirty="0" smtClean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Paliwo dla mózgu</a:t>
                      </a:r>
                      <a:endParaRPr lang="en-JM" altLang="ko-KR" sz="1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9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3352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altLang="ko-KR" sz="1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Owoce i warzywa</a:t>
                      </a:r>
                      <a:endParaRPr lang="en-JM" altLang="ko-K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4185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Ryby</a:t>
                      </a:r>
                      <a:endParaRPr lang="en-JM" altLang="ko-K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185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Produkty</a:t>
                      </a:r>
                      <a:r>
                        <a:rPr lang="pl-PL" altLang="ko-KR" sz="1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białkowe</a:t>
                      </a:r>
                      <a:endParaRPr lang="en-JM" altLang="ko-K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185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Bakalie</a:t>
                      </a:r>
                      <a:endParaRPr lang="en-JM" altLang="ko-K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18947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ko-KR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Witaminy</a:t>
                      </a:r>
                    </a:p>
                  </a:txBody>
                  <a:tcPr marL="94256" marR="94256" marT="62836" marB="6283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>
                    <a:lnL w="12700" cmpd="sng">
                      <a:noFill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119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94256" marR="94256" marT="62836" marB="62836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3" name="Obraz 32"/>
          <p:cNvPicPr>
            <a:picLocks noChangeAspect="1"/>
          </p:cNvPicPr>
          <p:nvPr/>
        </p:nvPicPr>
        <p:blipFill rotWithShape="1">
          <a:blip r:embed="rId3" cstate="print"/>
          <a:srcRect l="17181" t="8785" r="15655" b="6136"/>
          <a:stretch/>
        </p:blipFill>
        <p:spPr>
          <a:xfrm>
            <a:off x="313049" y="362722"/>
            <a:ext cx="1255309" cy="16733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25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3890"/>
            <a:ext cx="7848872" cy="63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11760" y="6021288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dirty="0" smtClean="0"/>
          </a:p>
          <a:p>
            <a:r>
              <a:rPr lang="pl-PL" dirty="0" smtClean="0"/>
              <a:t>Lewa półkula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81175"/>
            <a:ext cx="8365182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2286000" y="47667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Eksperyment</a:t>
            </a:r>
          </a:p>
          <a:p>
            <a:r>
              <a:rPr lang="pl-PL" dirty="0" smtClean="0"/>
              <a:t>Odczytaj po kolei, od lewej do prawej, poniższe wyrazy.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03648" y="404664"/>
            <a:ext cx="4051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Eksperyment </a:t>
            </a:r>
            <a:r>
              <a:rPr lang="pl-PL" b="1" dirty="0" err="1" smtClean="0"/>
              <a:t>cd</a:t>
            </a:r>
            <a:r>
              <a:rPr lang="pl-PL" b="1" dirty="0" smtClean="0"/>
              <a:t>.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286000" y="76470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Nazwij po kolei, od lewej do prawej, poszczególne kolory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8" y="1957388"/>
            <a:ext cx="75152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821153" y="4721662"/>
            <a:ext cx="1501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Prawa półkula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89290" y="260648"/>
            <a:ext cx="1765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Eksperyment </a:t>
            </a:r>
            <a:r>
              <a:rPr lang="pl-PL" b="1" dirty="0" err="1" smtClean="0"/>
              <a:t>cd</a:t>
            </a:r>
            <a:r>
              <a:rPr lang="pl-PL" b="1" dirty="0" smtClean="0"/>
              <a:t>.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286000" y="83671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Nazwij po kolei, od lewej do prawej, kolory, jakich użyto do  napisania wyrazów.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1957388"/>
            <a:ext cx="89535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Sudoku</a:t>
            </a:r>
            <a:r>
              <a:rPr lang="pl-PL" dirty="0" smtClean="0"/>
              <a:t> dla początkujących - łatwe 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3937794" cy="393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Sudoku</a:t>
            </a:r>
            <a:r>
              <a:rPr lang="pl-PL" dirty="0" smtClean="0"/>
              <a:t> klasyczne - łatwe</a:t>
            </a:r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60848"/>
            <a:ext cx="3888432" cy="421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148</TotalTime>
  <Words>373</Words>
  <Application>Microsoft Office PowerPoint</Application>
  <PresentationFormat>Pokaz na ekranie (4:3)</PresentationFormat>
  <Paragraphs>106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Wędrówka</vt:lpstr>
      <vt:lpstr>Techniki ułatwiające uczenie się </vt:lpstr>
      <vt:lpstr>Slajd 2</vt:lpstr>
      <vt:lpstr>Slajd 3</vt:lpstr>
      <vt:lpstr>Slajd 4</vt:lpstr>
      <vt:lpstr>Slajd 5</vt:lpstr>
      <vt:lpstr>Slajd 6</vt:lpstr>
      <vt:lpstr>Slajd 7</vt:lpstr>
      <vt:lpstr>Sudoku dla początkujących - łatwe </vt:lpstr>
      <vt:lpstr>Sudoku klasyczne - łatwe</vt:lpstr>
      <vt:lpstr>I trudniejsze</vt:lpstr>
      <vt:lpstr>Poćwiczmy zatem...</vt:lpstr>
      <vt:lpstr>Techniki kreatywnego myślenia </vt:lpstr>
      <vt:lpstr>Haki </vt:lpstr>
      <vt:lpstr>Slajd 14</vt:lpstr>
      <vt:lpstr>Wyobraź sobie... </vt:lpstr>
      <vt:lpstr>Poczuj zapach... </vt:lpstr>
      <vt:lpstr>Zobacz... </vt:lpstr>
      <vt:lpstr>Dotknij... </vt:lpstr>
      <vt:lpstr> Usłysz...  szczególnie swój głos (powtarzanie na głos pozwala lepiej zapamiętać treści ) </vt:lpstr>
      <vt:lpstr>I cudowny wynalazek... Wykonany własnoręcznie...</vt:lpstr>
      <vt:lpstr>Mapy myśli</vt:lpstr>
      <vt:lpstr>Zalety map myśli</vt:lpstr>
      <vt:lpstr>Teraz stwórzmy mapę myśli</vt:lpstr>
      <vt:lpstr>Życzę przyjemnej i owocnej nauki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PC</dc:creator>
  <cp:lastModifiedBy>PC</cp:lastModifiedBy>
  <cp:revision>34</cp:revision>
  <dcterms:created xsi:type="dcterms:W3CDTF">2019-12-03T20:25:25Z</dcterms:created>
  <dcterms:modified xsi:type="dcterms:W3CDTF">2019-12-08T19:43:52Z</dcterms:modified>
</cp:coreProperties>
</file>