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3" autoAdjust="0"/>
    <p:restoredTop sz="94718" autoAdjust="0"/>
  </p:normalViewPr>
  <p:slideViewPr>
    <p:cSldViewPr>
      <p:cViewPr>
        <p:scale>
          <a:sx n="152" d="100"/>
          <a:sy n="152" d="100"/>
        </p:scale>
        <p:origin x="1412" y="37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41C6-565E-4B99-99E5-0286ED583D5E}" type="datetimeFigureOut">
              <a:rPr lang="sk-SK" smtClean="0"/>
              <a:t>22.05.2018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E0616DA-F2C6-4787-8604-3284D9BEE337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41C6-565E-4B99-99E5-0286ED583D5E}" type="datetimeFigureOut">
              <a:rPr lang="sk-SK" smtClean="0"/>
              <a:t>22.05.2018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16DA-F2C6-4787-8604-3284D9BEE33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41C6-565E-4B99-99E5-0286ED583D5E}" type="datetimeFigureOut">
              <a:rPr lang="sk-SK" smtClean="0"/>
              <a:t>22.05.2018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16DA-F2C6-4787-8604-3284D9BEE33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41C6-565E-4B99-99E5-0286ED583D5E}" type="datetimeFigureOut">
              <a:rPr lang="sk-SK" smtClean="0"/>
              <a:t>22.05.2018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16DA-F2C6-4787-8604-3284D9BEE33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41C6-565E-4B99-99E5-0286ED583D5E}" type="datetimeFigureOut">
              <a:rPr lang="sk-SK" smtClean="0"/>
              <a:t>22.05.2018</a:t>
            </a:fld>
            <a:endParaRPr lang="sk-SK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16DA-F2C6-4787-8604-3284D9BEE337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41C6-565E-4B99-99E5-0286ED583D5E}" type="datetimeFigureOut">
              <a:rPr lang="sk-SK" smtClean="0"/>
              <a:t>22.05.2018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16DA-F2C6-4787-8604-3284D9BEE33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41C6-565E-4B99-99E5-0286ED583D5E}" type="datetimeFigureOut">
              <a:rPr lang="sk-SK" smtClean="0"/>
              <a:t>22.05.2018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16DA-F2C6-4787-8604-3284D9BEE33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41C6-565E-4B99-99E5-0286ED583D5E}" type="datetimeFigureOut">
              <a:rPr lang="sk-SK" smtClean="0"/>
              <a:t>22.05.2018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16DA-F2C6-4787-8604-3284D9BEE33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41C6-565E-4B99-99E5-0286ED583D5E}" type="datetimeFigureOut">
              <a:rPr lang="sk-SK" smtClean="0"/>
              <a:t>22.05.2018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16DA-F2C6-4787-8604-3284D9BEE33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41C6-565E-4B99-99E5-0286ED583D5E}" type="datetimeFigureOut">
              <a:rPr lang="sk-SK" smtClean="0"/>
              <a:t>22.05.2018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16DA-F2C6-4787-8604-3284D9BEE337}" type="slidenum">
              <a:rPr lang="sk-SK" smtClean="0"/>
              <a:t>‹#›</a:t>
            </a:fld>
            <a:endParaRPr lang="sk-SK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41C6-565E-4B99-99E5-0286ED583D5E}" type="datetimeFigureOut">
              <a:rPr lang="sk-SK" smtClean="0"/>
              <a:t>22.05.2018</a:t>
            </a:fld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16DA-F2C6-4787-8604-3284D9BEE337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93441C6-565E-4B99-99E5-0286ED583D5E}" type="datetimeFigureOut">
              <a:rPr lang="sk-SK" smtClean="0"/>
              <a:t>22.05.2018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E0616DA-F2C6-4787-8604-3284D9BEE337}" type="slidenum">
              <a:rPr lang="sk-SK" smtClean="0"/>
              <a:t>‹#›</a:t>
            </a:fld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efit.sk/vedeli-ste-ze_____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Póly magnetu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48556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Pôsobí magnet všade rovnako?</a:t>
            </a:r>
            <a:endParaRPr lang="sk-SK" b="1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3200" dirty="0" smtClean="0"/>
              <a:t>Vysypte kancelárske spinky do misky. Vezmite malý tyčový magnet a ponorte ich do spiniek. Čo pozorujete?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150647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Záver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Najviac spiniek  - klincov sa prichytí na koncoch magnetu tie nazveme </a:t>
            </a:r>
            <a:r>
              <a:rPr lang="sk-SK" b="1" dirty="0" smtClean="0"/>
              <a:t>póly</a:t>
            </a:r>
            <a:r>
              <a:rPr lang="sk-SK" dirty="0" smtClean="0"/>
              <a:t> </a:t>
            </a:r>
            <a:r>
              <a:rPr lang="sk-SK" b="1" dirty="0" smtClean="0"/>
              <a:t>magnetu</a:t>
            </a:r>
            <a:r>
              <a:rPr lang="sk-SK" dirty="0" smtClean="0"/>
              <a:t>. Tam je magnetická sila najväčšia.</a:t>
            </a:r>
          </a:p>
          <a:p>
            <a:r>
              <a:rPr lang="sk-SK" dirty="0" smtClean="0"/>
              <a:t>Najmenej spiniek - klincov sa prichytí v strede magnetu ten nazveme </a:t>
            </a:r>
            <a:r>
              <a:rPr lang="sk-SK" b="1" dirty="0" smtClean="0"/>
              <a:t>neutrálne pásmo</a:t>
            </a:r>
            <a:r>
              <a:rPr lang="sk-SK" dirty="0" smtClean="0"/>
              <a:t>. </a:t>
            </a:r>
          </a:p>
          <a:p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557" y="3933056"/>
            <a:ext cx="2981325" cy="153352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024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932396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Tyčový magnet má dva rôzne póly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/>
          </a:bodyPr>
          <a:lstStyle/>
          <a:p>
            <a:pPr algn="just"/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Pokus s voľne zaveseným magnetom.....</a:t>
            </a:r>
          </a:p>
          <a:p>
            <a:pPr algn="just"/>
            <a:endParaRPr lang="sk-SK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Pól s ktorým sa magnet otáča k 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severu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nazývame 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severný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pól magnetu a značíme ho 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červenou</a:t>
            </a:r>
            <a:r>
              <a:rPr lang="sk-SK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farbou. A označujeme ho písmenom 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north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Pól s ktorým sa magnet otáča k 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juhu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nazývame 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južný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pól magnetu a značíme ho </a:t>
            </a:r>
            <a:r>
              <a:rPr lang="sk-SK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modrou</a:t>
            </a:r>
            <a:r>
              <a:rPr lang="sk-SK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farbou. A označujeme ho písmenom </a:t>
            </a:r>
            <a:r>
              <a:rPr lang="sk-SK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south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sk-SK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sk-SK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373216"/>
            <a:ext cx="3543300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ĺžnik 3"/>
          <p:cNvSpPr/>
          <p:nvPr/>
        </p:nvSpPr>
        <p:spPr>
          <a:xfrm>
            <a:off x="4301697" y="6525344"/>
            <a:ext cx="1080120" cy="1337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900" b="1" i="1" dirty="0">
                <a:solidFill>
                  <a:schemeClr val="tx1"/>
                </a:solidFill>
                <a:latin typeface="+mj-lt"/>
              </a:rPr>
              <a:t>n</a:t>
            </a:r>
            <a:r>
              <a:rPr lang="sk-SK" sz="900" b="1" i="1" dirty="0" smtClean="0">
                <a:solidFill>
                  <a:schemeClr val="tx1"/>
                </a:solidFill>
                <a:latin typeface="+mj-lt"/>
              </a:rPr>
              <a:t>eutrálne pásmo</a:t>
            </a:r>
            <a:endParaRPr lang="sk-SK" sz="900" b="1" i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9322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Ako na seba pôsobia dva magnety</a:t>
            </a:r>
            <a:r>
              <a:rPr lang="sk-SK" b="1" dirty="0"/>
              <a:t>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Pokus: zoberte magnety a „hraním“ si vyskúšajte ako na seba pôsobia dva magnety navzájom. Sformulujte záver a zakreslite si to do zošita.</a:t>
            </a:r>
          </a:p>
          <a:p>
            <a:pPr marL="0" indent="0" algn="just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212976"/>
            <a:ext cx="381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343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Záver: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447800"/>
            <a:ext cx="8291264" cy="5077544"/>
          </a:xfrm>
        </p:spPr>
        <p:txBody>
          <a:bodyPr>
            <a:normAutofit/>
          </a:bodyPr>
          <a:lstStyle/>
          <a:p>
            <a:pPr algn="just"/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Nesúhlasné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póly dvoch magnetov sa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priťahujú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(severný a južný).</a:t>
            </a:r>
          </a:p>
          <a:p>
            <a:pPr algn="just"/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Súhlasné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póly dvoch magnetov sa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odpudzujú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(severný a severný, južný a južný).</a:t>
            </a:r>
          </a:p>
          <a:p>
            <a:pPr algn="just"/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Sila, ktorou magnety navzájom na seba pôsobia a ktorou priťahujú oceľové predmety, sa nazýva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magnetická sila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Magnetická sila môže byť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príťažlivá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alebo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odpudivá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140968"/>
            <a:ext cx="2687960" cy="2015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7380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latin typeface="Times New Roman" pitchFamily="18" charset="0"/>
                <a:cs typeface="Times New Roman" pitchFamily="18" charset="0"/>
              </a:rPr>
              <a:t>Pokus: dva magnety vložené v skúmavke.</a:t>
            </a:r>
          </a:p>
          <a:p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3" y="2636912"/>
            <a:ext cx="172402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6838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http://www.beefit.sk/vedeli-ste-ze</a:t>
            </a:r>
            <a:r>
              <a:rPr lang="sk-SK" dirty="0" smtClean="0">
                <a:hlinkClick r:id="rId2"/>
              </a:rPr>
              <a:t>_____</a:t>
            </a:r>
            <a:endParaRPr lang="sk-SK" dirty="0" smtClean="0"/>
          </a:p>
          <a:p>
            <a:r>
              <a:rPr lang="sk-SK" dirty="0"/>
              <a:t>Učebnica fyziky A </a:t>
            </a:r>
            <a:r>
              <a:rPr lang="sk-SK" dirty="0" err="1"/>
              <a:t>a</a:t>
            </a:r>
            <a:r>
              <a:rPr lang="sk-SK" dirty="0"/>
              <a:t> B</a:t>
            </a:r>
          </a:p>
          <a:p>
            <a:pPr marL="0" indent="0">
              <a:buNone/>
            </a:pPr>
            <a:r>
              <a:rPr lang="sk-SK" dirty="0" smtClean="0"/>
              <a:t>	Doc</a:t>
            </a:r>
            <a:r>
              <a:rPr lang="sk-SK" dirty="0"/>
              <a:t>. RNDr. </a:t>
            </a:r>
            <a:r>
              <a:rPr lang="sk-SK" dirty="0" err="1"/>
              <a:t>Janovič</a:t>
            </a:r>
            <a:r>
              <a:rPr lang="sk-SK" dirty="0"/>
              <a:t> J. CSc.</a:t>
            </a:r>
          </a:p>
          <a:p>
            <a:pPr marL="0" indent="0">
              <a:buNone/>
            </a:pPr>
            <a:r>
              <a:rPr lang="sk-SK" dirty="0" smtClean="0"/>
              <a:t>	RNDr</a:t>
            </a:r>
            <a:r>
              <a:rPr lang="sk-SK" dirty="0"/>
              <a:t>. </a:t>
            </a:r>
            <a:r>
              <a:rPr lang="sk-SK" dirty="0" err="1"/>
              <a:t>Kolářová</a:t>
            </a:r>
            <a:r>
              <a:rPr lang="sk-SK" dirty="0"/>
              <a:t> R. CSc.</a:t>
            </a:r>
          </a:p>
          <a:p>
            <a:pPr marL="0" indent="0">
              <a:buNone/>
            </a:pPr>
            <a:r>
              <a:rPr lang="sk-SK" dirty="0" smtClean="0"/>
              <a:t>	Černá </a:t>
            </a:r>
            <a:r>
              <a:rPr lang="sk-SK" dirty="0"/>
              <a:t>A. 1989.</a:t>
            </a:r>
          </a:p>
          <a:p>
            <a:r>
              <a:rPr lang="sk-SK"/>
              <a:t>http://www.swe.org/iac/lp/magnets_03.html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96699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árnik">
  <a:themeElements>
    <a:clrScheme name="Lekárnik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ekárnik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árnik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220</TotalTime>
  <Words>237</Words>
  <Application>Microsoft Office PowerPoint</Application>
  <PresentationFormat>Prezentácia na obrazovke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Lekárnik</vt:lpstr>
      <vt:lpstr>Póly magnetu</vt:lpstr>
      <vt:lpstr>Pôsobí magnet všade rovnako?</vt:lpstr>
      <vt:lpstr>Záver:</vt:lpstr>
      <vt:lpstr>Tyčový magnet má dva rôzne póly.</vt:lpstr>
      <vt:lpstr>Ako na seba pôsobia dva magnety?</vt:lpstr>
      <vt:lpstr>Záver: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Póly magnetu</dc:title>
  <dc:creator>Ucitel</dc:creator>
  <cp:lastModifiedBy>User</cp:lastModifiedBy>
  <cp:revision>11</cp:revision>
  <dcterms:created xsi:type="dcterms:W3CDTF">2012-04-30T09:16:51Z</dcterms:created>
  <dcterms:modified xsi:type="dcterms:W3CDTF">2018-05-22T10:49:58Z</dcterms:modified>
</cp:coreProperties>
</file>