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4" r:id="rId9"/>
    <p:sldId id="263"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k-SK" smtClean="0"/>
              <a:t>Upravte štýly predlohy textu</a:t>
            </a:r>
            <a:endParaRPr kumimoji="0" lang="en-US"/>
          </a:p>
        </p:txBody>
      </p:sp>
      <p:sp>
        <p:nvSpPr>
          <p:cNvPr id="28" name="Zástupný symbol dátumu 27"/>
          <p:cNvSpPr>
            <a:spLocks noGrp="1"/>
          </p:cNvSpPr>
          <p:nvPr>
            <p:ph type="dt" sz="half" idx="10"/>
          </p:nvPr>
        </p:nvSpPr>
        <p:spPr/>
        <p:txBody>
          <a:bodyPr/>
          <a:lstStyle/>
          <a:p>
            <a:fld id="{653A2D6D-B717-477B-8A43-2CE89C899464}" type="datetimeFigureOut">
              <a:rPr lang="sk-SK" smtClean="0"/>
              <a:t>25. 5. 2015</a:t>
            </a:fld>
            <a:endParaRPr lang="sk-SK"/>
          </a:p>
        </p:txBody>
      </p:sp>
      <p:sp>
        <p:nvSpPr>
          <p:cNvPr id="17" name="Zástupný symbol päty 16"/>
          <p:cNvSpPr>
            <a:spLocks noGrp="1"/>
          </p:cNvSpPr>
          <p:nvPr>
            <p:ph type="ftr" sz="quarter" idx="11"/>
          </p:nvPr>
        </p:nvSpPr>
        <p:spPr/>
        <p:txBody>
          <a:bodyPr/>
          <a:lstStyle/>
          <a:p>
            <a:endParaRPr lang="sk-SK"/>
          </a:p>
        </p:txBody>
      </p:sp>
      <p:sp>
        <p:nvSpPr>
          <p:cNvPr id="29" name="Zástupný symbol čísla snímky 28"/>
          <p:cNvSpPr>
            <a:spLocks noGrp="1"/>
          </p:cNvSpPr>
          <p:nvPr>
            <p:ph type="sldNum" sz="quarter" idx="12"/>
          </p:nvPr>
        </p:nvSpPr>
        <p:spPr/>
        <p:txBody>
          <a:bodyPr/>
          <a:lstStyle/>
          <a:p>
            <a:fld id="{FF5B047B-DF58-4B14-B0A7-6337C965C240}" type="slidenum">
              <a:rPr lang="sk-SK" smtClean="0"/>
              <a:t>‹#›</a:t>
            </a:fld>
            <a:endParaRPr lang="sk-SK"/>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53A2D6D-B717-477B-8A43-2CE89C899464}" type="datetimeFigureOut">
              <a:rPr lang="sk-SK" smtClean="0"/>
              <a:t>25. 5. 2015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53A2D6D-B717-477B-8A43-2CE89C899464}" type="datetimeFigureOut">
              <a:rPr lang="sk-SK" smtClean="0"/>
              <a:t>25. 5. 2015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obsahu 2"/>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53A2D6D-B717-477B-8A43-2CE89C899464}" type="datetimeFigureOut">
              <a:rPr lang="sk-SK" smtClean="0"/>
              <a:t>25. 5. 2015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p>
            <a:fld id="{653A2D6D-B717-477B-8A43-2CE89C899464}" type="datetimeFigureOut">
              <a:rPr lang="sk-SK" smtClean="0"/>
              <a:t>25. 5. 2015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a:xfrm>
            <a:off x="7924800" y="6416675"/>
            <a:ext cx="762000" cy="365125"/>
          </a:xfrm>
        </p:spPr>
        <p:txBody>
          <a:bodyPr/>
          <a:lstStyle/>
          <a:p>
            <a:fld id="{FF5B047B-DF58-4B14-B0A7-6337C965C240}"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obsah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53A2D6D-B717-477B-8A43-2CE89C899464}" type="datetimeFigureOut">
              <a:rPr lang="sk-SK" smtClean="0"/>
              <a:t>25. 5. 2015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653A2D6D-B717-477B-8A43-2CE89C899464}" type="datetimeFigureOut">
              <a:rPr lang="sk-SK" smtClean="0"/>
              <a:t>25. 5. 2015</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dátumu 2"/>
          <p:cNvSpPr>
            <a:spLocks noGrp="1"/>
          </p:cNvSpPr>
          <p:nvPr>
            <p:ph type="dt" sz="half" idx="10"/>
          </p:nvPr>
        </p:nvSpPr>
        <p:spPr/>
        <p:txBody>
          <a:bodyPr/>
          <a:lstStyle/>
          <a:p>
            <a:fld id="{653A2D6D-B717-477B-8A43-2CE89C899464}" type="datetimeFigureOut">
              <a:rPr lang="sk-SK" smtClean="0"/>
              <a:t>25. 5. 2015</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53A2D6D-B717-477B-8A43-2CE89C899464}" type="datetimeFigureOut">
              <a:rPr lang="sk-SK" smtClean="0"/>
              <a:t>25. 5. 2015</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k-SK" smtClean="0"/>
              <a:t>Upravte štýly predlohy textu</a:t>
            </a:r>
            <a:endParaRPr kumimoji="0" lang="en-US"/>
          </a:p>
        </p:txBody>
      </p:sp>
      <p:sp>
        <p:nvSpPr>
          <p:cNvPr id="3" name="Zástupný symbol tex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4" name="Zástupný symbol obsah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53A2D6D-B717-477B-8A43-2CE89C899464}" type="datetimeFigureOut">
              <a:rPr lang="sk-SK" smtClean="0"/>
              <a:t>25. 5. 2015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sk-SK" smtClean="0"/>
              <a:t>Upravte štýly predlohy textu</a:t>
            </a:r>
            <a:endParaRPr kumimoji="0" lang="en-US"/>
          </a:p>
        </p:txBody>
      </p:sp>
      <p:sp>
        <p:nvSpPr>
          <p:cNvPr id="3" name="Zástupný symbol obrázka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sk-SK" smtClean="0">
                <a:solidFill>
                  <a:schemeClr val="lt1"/>
                </a:solidFill>
                <a:latin typeface="+mn-lt"/>
                <a:ea typeface="+mn-ea"/>
                <a:cs typeface="+mn-cs"/>
              </a:rPr>
              <a:t>Ak chcete pridať obrázok, kliknite na ikonu</a:t>
            </a:r>
            <a:endParaRPr kumimoji="0" lang="en-US" dirty="0">
              <a:solidFill>
                <a:schemeClr val="lt1"/>
              </a:solidFill>
              <a:latin typeface="+mn-lt"/>
              <a:ea typeface="+mn-ea"/>
              <a:cs typeface="+mn-cs"/>
            </a:endParaRPr>
          </a:p>
        </p:txBody>
      </p:sp>
      <p:sp>
        <p:nvSpPr>
          <p:cNvPr id="4" name="Zástupný symbol tex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
        <p:nvSpPr>
          <p:cNvPr id="5" name="Zástupný symbol dátumu 4"/>
          <p:cNvSpPr>
            <a:spLocks noGrp="1"/>
          </p:cNvSpPr>
          <p:nvPr>
            <p:ph type="dt" sz="half" idx="10"/>
          </p:nvPr>
        </p:nvSpPr>
        <p:spPr/>
        <p:txBody>
          <a:bodyPr/>
          <a:lstStyle/>
          <a:p>
            <a:fld id="{653A2D6D-B717-477B-8A43-2CE89C899464}" type="datetimeFigureOut">
              <a:rPr lang="sk-SK" smtClean="0"/>
              <a:t>25. 5. 2015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F5B047B-DF58-4B14-B0A7-6337C965C240}"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53A2D6D-B717-477B-8A43-2CE89C899464}" type="datetimeFigureOut">
              <a:rPr lang="sk-SK" smtClean="0"/>
              <a:t>25. 5. 2015</a:t>
            </a:fld>
            <a:endParaRPr lang="sk-SK"/>
          </a:p>
        </p:txBody>
      </p:sp>
      <p:sp>
        <p:nvSpPr>
          <p:cNvPr id="3" name="Zástupný symbol päty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sk-SK"/>
          </a:p>
        </p:txBody>
      </p:sp>
      <p:sp>
        <p:nvSpPr>
          <p:cNvPr id="23" name="Zástupný symbol čísla snímky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F5B047B-DF58-4B14-B0A7-6337C965C240}"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agsuperscience.blogspot.com/" TargetMode="External"/><Relationship Id="rId2" Type="http://schemas.openxmlformats.org/officeDocument/2006/relationships/hyperlink" Target="http://science.howstuffworks.com/magnet1.htm" TargetMode="External"/><Relationship Id="rId1" Type="http://schemas.openxmlformats.org/officeDocument/2006/relationships/slideLayout" Target="../slideLayouts/slideLayout2.xml"/><Relationship Id="rId4" Type="http://schemas.openxmlformats.org/officeDocument/2006/relationships/hyperlink" Target="http://geodet.ornth.sk/spreje/klinec-s-napiso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dirty="0" smtClean="0"/>
              <a:t>Magnetizácia látky</a:t>
            </a:r>
            <a:endParaRPr lang="sk-SK" dirty="0"/>
          </a:p>
        </p:txBody>
      </p:sp>
      <p:sp>
        <p:nvSpPr>
          <p:cNvPr id="3" name="Podnadpis 2"/>
          <p:cNvSpPr>
            <a:spLocks noGrp="1"/>
          </p:cNvSpPr>
          <p:nvPr>
            <p:ph type="subTitle" idx="1"/>
          </p:nvPr>
        </p:nvSpPr>
        <p:spPr>
          <a:xfrm>
            <a:off x="1371600" y="3548608"/>
            <a:ext cx="6400800" cy="1752600"/>
          </a:xfrm>
        </p:spPr>
        <p:txBody>
          <a:bodyPr/>
          <a:lstStyle/>
          <a:p>
            <a:endParaRPr lang="sk-SK" dirty="0"/>
          </a:p>
        </p:txBody>
      </p:sp>
    </p:spTree>
    <p:extLst>
      <p:ext uri="{BB962C8B-B14F-4D97-AF65-F5344CB8AC3E}">
        <p14:creationId xmlns:p14="http://schemas.microsoft.com/office/powerpoint/2010/main" val="195969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Pokus: Môže klinec priťahovať malé klince?</a:t>
            </a:r>
            <a:endParaRPr lang="sk-SK" dirty="0"/>
          </a:p>
        </p:txBody>
      </p:sp>
      <p:sp>
        <p:nvSpPr>
          <p:cNvPr id="3" name="Zástupný symbol obsahu 2"/>
          <p:cNvSpPr>
            <a:spLocks noGrp="1"/>
          </p:cNvSpPr>
          <p:nvPr>
            <p:ph idx="1"/>
          </p:nvPr>
        </p:nvSpPr>
        <p:spPr>
          <a:xfrm>
            <a:off x="457200" y="1600200"/>
            <a:ext cx="8229600" cy="1972816"/>
          </a:xfrm>
        </p:spPr>
        <p:txBody>
          <a:bodyPr/>
          <a:lstStyle/>
          <a:p>
            <a:pPr algn="just"/>
            <a:r>
              <a:rPr lang="sk-SK" sz="2000" dirty="0"/>
              <a:t>Ak priložíme klinec ku kope klincov, žiaden klinček sa neprichytí. </a:t>
            </a:r>
          </a:p>
          <a:p>
            <a:pPr algn="just"/>
            <a:r>
              <a:rPr lang="sk-SK" sz="2000" dirty="0"/>
              <a:t>Ak </a:t>
            </a:r>
            <a:r>
              <a:rPr lang="sk-SK" sz="2000" dirty="0" smtClean="0"/>
              <a:t>sa priblížime  </a:t>
            </a:r>
            <a:r>
              <a:rPr lang="sk-SK" sz="2000" dirty="0"/>
              <a:t>s magnetom ku klincu, klinčeky sa </a:t>
            </a:r>
            <a:r>
              <a:rPr lang="sk-SK" sz="2000" dirty="0" smtClean="0"/>
              <a:t>prichytia.</a:t>
            </a:r>
          </a:p>
          <a:p>
            <a:pPr algn="just"/>
            <a:r>
              <a:rPr lang="sk-SK" sz="2000" dirty="0"/>
              <a:t>Pokiaľ je klinec v magnetickom poli magnetu, klinčeky ostanú prichytené. Ak magnet oddialime, klinčeky spadnú.</a:t>
            </a:r>
          </a:p>
          <a:p>
            <a:pPr algn="just"/>
            <a:r>
              <a:rPr lang="sk-SK" sz="2000" dirty="0" smtClean="0"/>
              <a:t>Vysvetli...</a:t>
            </a:r>
            <a:endParaRPr lang="sk-SK" sz="20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7924" y="5263349"/>
            <a:ext cx="123825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4221088"/>
            <a:ext cx="2088232" cy="1898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0596" y="4224749"/>
            <a:ext cx="1894732" cy="189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3671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 calcmode="lin" valueType="num">
                                      <p:cBhvr additive="base">
                                        <p:cTn id="23" dur="500" fill="hold"/>
                                        <p:tgtEl>
                                          <p:spTgt spid="1027"/>
                                        </p:tgtEl>
                                        <p:attrNameLst>
                                          <p:attrName>ppt_x</p:attrName>
                                        </p:attrNameLst>
                                      </p:cBhvr>
                                      <p:tavLst>
                                        <p:tav tm="0">
                                          <p:val>
                                            <p:strVal val="#ppt_x"/>
                                          </p:val>
                                        </p:tav>
                                        <p:tav tm="100000">
                                          <p:val>
                                            <p:strVal val="#ppt_x"/>
                                          </p:val>
                                        </p:tav>
                                      </p:tavLst>
                                    </p:anim>
                                    <p:anim calcmode="lin" valueType="num">
                                      <p:cBhvr additive="base">
                                        <p:cTn id="2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smtClean="0"/>
              <a:t>Vysvetlenie:</a:t>
            </a:r>
            <a:endParaRPr lang="sk-SK" dirty="0"/>
          </a:p>
        </p:txBody>
      </p:sp>
      <p:sp>
        <p:nvSpPr>
          <p:cNvPr id="3" name="Zástupný symbol obsahu 2"/>
          <p:cNvSpPr>
            <a:spLocks noGrp="1"/>
          </p:cNvSpPr>
          <p:nvPr>
            <p:ph idx="1"/>
          </p:nvPr>
        </p:nvSpPr>
        <p:spPr/>
        <p:txBody>
          <a:bodyPr/>
          <a:lstStyle/>
          <a:p>
            <a:pPr algn="just"/>
            <a:r>
              <a:rPr lang="sk-SK" dirty="0" smtClean="0"/>
              <a:t>Klinec sa v magnetickom poli magnetu zmagnetizoval, no ak sme magnet oddialili, jeho magnetické vlastnosti zanikli. Hovoríme, že klinec sa stal </a:t>
            </a:r>
            <a:r>
              <a:rPr lang="sk-SK" b="1" dirty="0" smtClean="0">
                <a:solidFill>
                  <a:srgbClr val="FFC000"/>
                </a:solidFill>
              </a:rPr>
              <a:t>dočasným magnetom</a:t>
            </a:r>
            <a:r>
              <a:rPr lang="sk-SK" dirty="0" smtClean="0"/>
              <a:t>. Oceľ s touto vlastnosťou sa nazýva </a:t>
            </a:r>
            <a:r>
              <a:rPr lang="sk-SK" b="1" dirty="0" smtClean="0">
                <a:solidFill>
                  <a:srgbClr val="FFC000"/>
                </a:solidFill>
              </a:rPr>
              <a:t>magneticky mäkká oceľ.</a:t>
            </a:r>
          </a:p>
          <a:p>
            <a:pPr algn="just"/>
            <a:endParaRPr lang="sk-SK" b="1" dirty="0">
              <a:solidFill>
                <a:srgbClr val="FFC000"/>
              </a:solidFill>
            </a:endParaRPr>
          </a:p>
          <a:p>
            <a:pPr algn="just"/>
            <a:r>
              <a:rPr lang="sk-SK" dirty="0" smtClean="0"/>
              <a:t>Ak sa stal klinec magnetom má magnetické póly? Ako to dokážeme?</a:t>
            </a:r>
            <a:endParaRPr lang="sk-SK" dirty="0"/>
          </a:p>
        </p:txBody>
      </p:sp>
    </p:spTree>
    <p:extLst>
      <p:ext uri="{BB962C8B-B14F-4D97-AF65-F5344CB8AC3E}">
        <p14:creationId xmlns:p14="http://schemas.microsoft.com/office/powerpoint/2010/main" val="3913926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dirty="0" smtClean="0"/>
              <a:t>Pomocou magnetky....</a:t>
            </a:r>
            <a:endParaRPr lang="sk-SK" dirty="0"/>
          </a:p>
        </p:txBody>
      </p:sp>
    </p:spTree>
    <p:extLst>
      <p:ext uri="{BB962C8B-B14F-4D97-AF65-F5344CB8AC3E}">
        <p14:creationId xmlns:p14="http://schemas.microsoft.com/office/powerpoint/2010/main" val="1926283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lgn="just"/>
            <a:r>
              <a:rPr lang="sk-SK" dirty="0" smtClean="0"/>
              <a:t>Oceľové predmety, ktoré po zániku magnetického poľa nestrácajú magnetické účinky sú z </a:t>
            </a:r>
            <a:r>
              <a:rPr lang="sk-SK" dirty="0" smtClean="0">
                <a:solidFill>
                  <a:srgbClr val="FFC000"/>
                </a:solidFill>
              </a:rPr>
              <a:t>magneticky tvrdej ocele</a:t>
            </a:r>
            <a:r>
              <a:rPr lang="sk-SK" dirty="0" smtClean="0"/>
              <a:t> a sú to </a:t>
            </a:r>
            <a:r>
              <a:rPr lang="sk-SK" dirty="0" smtClean="0">
                <a:solidFill>
                  <a:srgbClr val="FFC000"/>
                </a:solidFill>
              </a:rPr>
              <a:t>trvalé magnety</a:t>
            </a:r>
            <a:r>
              <a:rPr lang="sk-SK" dirty="0" smtClean="0"/>
              <a:t>.</a:t>
            </a:r>
            <a:endParaRPr lang="sk-SK" dirty="0"/>
          </a:p>
        </p:txBody>
      </p:sp>
    </p:spTree>
    <p:extLst>
      <p:ext uri="{BB962C8B-B14F-4D97-AF65-F5344CB8AC3E}">
        <p14:creationId xmlns:p14="http://schemas.microsoft.com/office/powerpoint/2010/main" val="355021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260648"/>
            <a:ext cx="8229600" cy="6048712"/>
          </a:xfrm>
        </p:spPr>
        <p:txBody>
          <a:bodyPr/>
          <a:lstStyle/>
          <a:p>
            <a:endParaRPr lang="sk-SK" dirty="0" smtClean="0"/>
          </a:p>
          <a:p>
            <a:endParaRPr lang="sk-SK" dirty="0"/>
          </a:p>
          <a:p>
            <a:endParaRPr lang="sk-SK" dirty="0" smtClean="0"/>
          </a:p>
          <a:p>
            <a:endParaRPr lang="sk-SK" dirty="0"/>
          </a:p>
          <a:p>
            <a:endParaRPr lang="sk-SK" dirty="0" smtClean="0"/>
          </a:p>
          <a:p>
            <a:endParaRPr lang="sk-SK" dirty="0"/>
          </a:p>
          <a:p>
            <a:pPr marL="137160" indent="0">
              <a:buNone/>
            </a:pPr>
            <a:endParaRPr lang="sk-SK"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04664"/>
            <a:ext cx="381000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438" y="3140968"/>
            <a:ext cx="15906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607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lokTextu 5"/>
          <p:cNvSpPr txBox="1"/>
          <p:nvPr/>
        </p:nvSpPr>
        <p:spPr>
          <a:xfrm>
            <a:off x="323528" y="332656"/>
            <a:ext cx="8496944" cy="5570756"/>
          </a:xfrm>
          <a:prstGeom prst="rect">
            <a:avLst/>
          </a:prstGeom>
          <a:noFill/>
        </p:spPr>
        <p:txBody>
          <a:bodyPr wrap="square" rtlCol="0">
            <a:spAutoFit/>
          </a:bodyPr>
          <a:lstStyle/>
          <a:p>
            <a:pPr algn="just"/>
            <a:endParaRPr lang="sk-SK" sz="2400" dirty="0" smtClean="0"/>
          </a:p>
          <a:p>
            <a:pPr algn="just"/>
            <a:endParaRPr lang="sk-SK" sz="2400" dirty="0"/>
          </a:p>
          <a:p>
            <a:pPr algn="just"/>
            <a:r>
              <a:rPr lang="sk-SK" sz="2800" dirty="0" smtClean="0"/>
              <a:t>Vedeckým výskumom na základe mnohých pokusov sa dospelo k záveru, že každý elektrón sa správa ako tyčový magnet. Vo väčšine látok sa účinky magnetických polí jednotlivých elektrónov navzájom zoslabujú, alebo sa celkom rušia. Vo feromagnetických látkach sú však elektróny usporiadané tak, že sa účinky ich magnetických polí môžu navzájom zosilniť. Ak priblížime k oceľovej tyči magnet, usporiadajú sa elektróny v tyči tak, že ich magnetické pole navzájom zosilnie, preto sa tyč z feromagnetickej látky zmagnetizuje.</a:t>
            </a:r>
            <a:endParaRPr lang="sk-SK" sz="2800" dirty="0"/>
          </a:p>
        </p:txBody>
      </p:sp>
    </p:spTree>
    <p:extLst>
      <p:ext uri="{BB962C8B-B14F-4D97-AF65-F5344CB8AC3E}">
        <p14:creationId xmlns:p14="http://schemas.microsoft.com/office/powerpoint/2010/main" val="3599265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95536" y="273050"/>
            <a:ext cx="3069977" cy="1162050"/>
          </a:xfrm>
        </p:spPr>
        <p:txBody>
          <a:bodyPr>
            <a:normAutofit fontScale="90000"/>
          </a:bodyPr>
          <a:lstStyle/>
          <a:p>
            <a:pPr algn="just"/>
            <a:r>
              <a:rPr lang="sk-SK" dirty="0" smtClean="0"/>
              <a:t>Skúste si preložiť a dozvedieť sa niečo o magnetoch aj po anglicky...</a:t>
            </a:r>
            <a:endParaRPr lang="sk-SK" dirty="0"/>
          </a:p>
        </p:txBody>
      </p:sp>
      <p:sp>
        <p:nvSpPr>
          <p:cNvPr id="6" name="Zástupný symbol textu 5"/>
          <p:cNvSpPr>
            <a:spLocks noGrp="1"/>
          </p:cNvSpPr>
          <p:nvPr>
            <p:ph type="body" idx="2"/>
          </p:nvPr>
        </p:nvSpPr>
        <p:spPr/>
        <p:txBody>
          <a:bodyPr/>
          <a:lstStyle/>
          <a:p>
            <a:endParaRPr lang="sk-SK" dirty="0"/>
          </a:p>
        </p:txBody>
      </p:sp>
      <p:sp>
        <p:nvSpPr>
          <p:cNvPr id="3" name="Zástupný symbol obsahu 2"/>
          <p:cNvSpPr>
            <a:spLocks noGrp="1"/>
          </p:cNvSpPr>
          <p:nvPr>
            <p:ph sz="half" idx="1"/>
          </p:nvPr>
        </p:nvSpPr>
        <p:spPr/>
        <p:txBody>
          <a:bodyPr>
            <a:normAutofit fontScale="62500" lnSpcReduction="20000"/>
          </a:bodyPr>
          <a:lstStyle/>
          <a:p>
            <a:pPr algn="just" fontAlgn="base"/>
            <a:endParaRPr lang="sk-SK" dirty="0" smtClean="0"/>
          </a:p>
          <a:p>
            <a:pPr algn="just" fontAlgn="base"/>
            <a:endParaRPr lang="sk-SK" dirty="0"/>
          </a:p>
          <a:p>
            <a:pPr algn="just" fontAlgn="base"/>
            <a:r>
              <a:rPr lang="en-US" dirty="0" smtClean="0"/>
              <a:t>Magnets </a:t>
            </a:r>
            <a:r>
              <a:rPr lang="en-US" dirty="0"/>
              <a:t>were found in the Ancient Greek City of Magnesia over 2,000 years ago, because the people in the city discovered a rock that contained magnetite. People noticed that if they let there rocks swing freely they would always point in one direction, which is toward the North Star, or Polaris.  Magnets are objects that attract iron and materials that contain iron. Magnets attract or repel  other magnets. In addition, one part of a magnet will always point north when allowed to swing freely. Every magnet has a north and south pole. </a:t>
            </a:r>
          </a:p>
          <a:p>
            <a:pPr algn="just" fontAlgn="base"/>
            <a:r>
              <a:rPr lang="en-US" b="1" dirty="0"/>
              <a:t>EM10. I can describe how the magnetic domains are arranged in a magnetic/non-magnetic material.</a:t>
            </a:r>
            <a:endParaRPr lang="en-US" dirty="0"/>
          </a:p>
          <a:p>
            <a:pPr algn="just" fontAlgn="base"/>
            <a:r>
              <a:rPr lang="en-US" dirty="0"/>
              <a:t>A magnetic domain is a grouping of atoms that have their magnetic fields aligned. This acts like a magnet with a north and south pole. You can determine whether a material is magnetized or not magnetized by if </a:t>
            </a:r>
            <a:r>
              <a:rPr lang="en-US" dirty="0" err="1"/>
              <a:t>i</a:t>
            </a:r>
            <a:r>
              <a:rPr lang="en-US" dirty="0"/>
              <a:t> has an aligned domain or unaligned domain. I a magnetized material, all or most of the magnetic domains are arranged in the same direction. A ferromagnetic material is a material showing strong magnetic properties, so it has an aligned domain. </a:t>
            </a:r>
          </a:p>
          <a:p>
            <a:pPr algn="just"/>
            <a:endParaRPr lang="sk-SK"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636912"/>
            <a:ext cx="15906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5440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Použité zdroje</a:t>
            </a:r>
            <a:endParaRPr lang="sk-SK" dirty="0"/>
          </a:p>
        </p:txBody>
      </p:sp>
      <p:sp>
        <p:nvSpPr>
          <p:cNvPr id="3" name="Zástupný symbol obsahu 2"/>
          <p:cNvSpPr>
            <a:spLocks noGrp="1"/>
          </p:cNvSpPr>
          <p:nvPr>
            <p:ph idx="1"/>
          </p:nvPr>
        </p:nvSpPr>
        <p:spPr/>
        <p:txBody>
          <a:bodyPr/>
          <a:lstStyle/>
          <a:p>
            <a:r>
              <a:rPr lang="sk-SK" sz="2400" dirty="0"/>
              <a:t>Učebnica fyziky A </a:t>
            </a:r>
            <a:r>
              <a:rPr lang="sk-SK" sz="2400" dirty="0" err="1"/>
              <a:t>a</a:t>
            </a:r>
            <a:r>
              <a:rPr lang="sk-SK" sz="2400" dirty="0"/>
              <a:t> B</a:t>
            </a:r>
          </a:p>
          <a:p>
            <a:pPr marL="0" indent="0">
              <a:buNone/>
            </a:pPr>
            <a:r>
              <a:rPr lang="sk-SK" sz="2400" dirty="0"/>
              <a:t>Doc. RNDr. </a:t>
            </a:r>
            <a:r>
              <a:rPr lang="sk-SK" sz="2400" dirty="0" err="1"/>
              <a:t>Janovič</a:t>
            </a:r>
            <a:r>
              <a:rPr lang="sk-SK" sz="2400" dirty="0"/>
              <a:t> J. CSc.</a:t>
            </a:r>
          </a:p>
          <a:p>
            <a:pPr marL="0" indent="0">
              <a:buNone/>
            </a:pPr>
            <a:r>
              <a:rPr lang="sk-SK" sz="2400" dirty="0"/>
              <a:t>RNDr. </a:t>
            </a:r>
            <a:r>
              <a:rPr lang="sk-SK" sz="2400" dirty="0" err="1"/>
              <a:t>Kolářová</a:t>
            </a:r>
            <a:r>
              <a:rPr lang="sk-SK" sz="2400" dirty="0"/>
              <a:t> R. CSc.</a:t>
            </a:r>
          </a:p>
          <a:p>
            <a:pPr marL="0" indent="0">
              <a:buNone/>
            </a:pPr>
            <a:r>
              <a:rPr lang="sk-SK" sz="2400" dirty="0"/>
              <a:t>Černá A. 1989</a:t>
            </a:r>
            <a:r>
              <a:rPr lang="sk-SK" sz="2400" dirty="0" smtClean="0"/>
              <a:t>.</a:t>
            </a:r>
          </a:p>
          <a:p>
            <a:pPr marL="342900" indent="-342900"/>
            <a:r>
              <a:rPr lang="sk-SK" sz="2400" dirty="0">
                <a:hlinkClick r:id="rId2"/>
              </a:rPr>
              <a:t>http://</a:t>
            </a:r>
            <a:r>
              <a:rPr lang="sk-SK" sz="2400" dirty="0" smtClean="0">
                <a:hlinkClick r:id="rId2"/>
              </a:rPr>
              <a:t>science.howstuffworks.com/magnet1.htm</a:t>
            </a:r>
            <a:endParaRPr lang="sk-SK" sz="2400" dirty="0" smtClean="0"/>
          </a:p>
          <a:p>
            <a:pPr marL="342900" indent="-342900"/>
            <a:r>
              <a:rPr lang="sk-SK" sz="2400" dirty="0">
                <a:hlinkClick r:id="rId3"/>
              </a:rPr>
              <a:t>http://agsuperscience.blogspot.com</a:t>
            </a:r>
            <a:r>
              <a:rPr lang="sk-SK" sz="2400" dirty="0" smtClean="0">
                <a:hlinkClick r:id="rId3"/>
              </a:rPr>
              <a:t>/</a:t>
            </a:r>
            <a:endParaRPr lang="sk-SK" sz="2400" dirty="0" smtClean="0"/>
          </a:p>
          <a:p>
            <a:pPr marL="342900" indent="-342900"/>
            <a:r>
              <a:rPr lang="sk-SK" sz="2400" dirty="0">
                <a:hlinkClick r:id="rId4"/>
              </a:rPr>
              <a:t>http://</a:t>
            </a:r>
            <a:r>
              <a:rPr lang="sk-SK" sz="2400" dirty="0" smtClean="0">
                <a:hlinkClick r:id="rId4"/>
              </a:rPr>
              <a:t>geodet.ornth.sk/spreje/klinec-s-napisom.html</a:t>
            </a:r>
            <a:endParaRPr lang="sk-SK" sz="2400" dirty="0" smtClean="0"/>
          </a:p>
          <a:p>
            <a:pPr marL="342900" indent="-342900"/>
            <a:endParaRPr lang="sk-SK" sz="2400" dirty="0" smtClean="0"/>
          </a:p>
          <a:p>
            <a:pPr marL="342900" indent="-342900"/>
            <a:endParaRPr lang="sk-SK" sz="2400" dirty="0" smtClean="0"/>
          </a:p>
          <a:p>
            <a:pPr marL="342900" indent="-342900"/>
            <a:endParaRPr lang="sk-SK" sz="2400" dirty="0"/>
          </a:p>
          <a:p>
            <a:pPr marL="0" indent="0">
              <a:buNone/>
            </a:pPr>
            <a:endParaRPr lang="sk-SK" sz="2400" dirty="0"/>
          </a:p>
          <a:p>
            <a:endParaRPr lang="sk-SK" dirty="0"/>
          </a:p>
        </p:txBody>
      </p:sp>
    </p:spTree>
    <p:extLst>
      <p:ext uri="{BB962C8B-B14F-4D97-AF65-F5344CB8AC3E}">
        <p14:creationId xmlns:p14="http://schemas.microsoft.com/office/powerpoint/2010/main" val="35131561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Špička">
  <a:themeElements>
    <a:clrScheme name="Špička">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Špička">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Špička">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208</TotalTime>
  <Words>325</Words>
  <Application>Microsoft Office PowerPoint</Application>
  <PresentationFormat>Prezentácia na obrazovke (4:3)</PresentationFormat>
  <Paragraphs>37</Paragraphs>
  <Slides>9</Slides>
  <Notes>0</Notes>
  <HiddenSlides>0</HiddenSlides>
  <MMClips>0</MMClips>
  <ScaleCrop>false</ScaleCrop>
  <HeadingPairs>
    <vt:vector size="4" baseType="variant">
      <vt:variant>
        <vt:lpstr>Motív</vt:lpstr>
      </vt:variant>
      <vt:variant>
        <vt:i4>1</vt:i4>
      </vt:variant>
      <vt:variant>
        <vt:lpstr>Nadpisy snímok</vt:lpstr>
      </vt:variant>
      <vt:variant>
        <vt:i4>9</vt:i4>
      </vt:variant>
    </vt:vector>
  </HeadingPairs>
  <TitlesOfParts>
    <vt:vector size="10" baseType="lpstr">
      <vt:lpstr>Špička</vt:lpstr>
      <vt:lpstr>Magnetizácia látky</vt:lpstr>
      <vt:lpstr>Pokus: Môže klinec priťahovať malé klince?</vt:lpstr>
      <vt:lpstr>Vysvetlenie:</vt:lpstr>
      <vt:lpstr>Prezentácia programu PowerPoint</vt:lpstr>
      <vt:lpstr>Prezentácia programu PowerPoint</vt:lpstr>
      <vt:lpstr>Prezentácia programu PowerPoint</vt:lpstr>
      <vt:lpstr>Prezentácia programu PowerPoint</vt:lpstr>
      <vt:lpstr>Skúste si preložiť a dozvedieť sa niečo o magnetoch aj po anglicky...</vt:lpstr>
      <vt:lpstr>Použité 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Magnetizácia látky</dc:title>
  <dc:creator>Ucitel</dc:creator>
  <cp:lastModifiedBy>Ucitel</cp:lastModifiedBy>
  <cp:revision>13</cp:revision>
  <dcterms:created xsi:type="dcterms:W3CDTF">2012-05-08T15:14:23Z</dcterms:created>
  <dcterms:modified xsi:type="dcterms:W3CDTF">2015-05-25T09:38:13Z</dcterms:modified>
</cp:coreProperties>
</file>