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58" r:id="rId5"/>
    <p:sldId id="262" r:id="rId6"/>
    <p:sldId id="257" r:id="rId7"/>
    <p:sldId id="266" r:id="rId8"/>
    <p:sldId id="269" r:id="rId9"/>
    <p:sldId id="271" r:id="rId10"/>
    <p:sldId id="270" r:id="rId11"/>
    <p:sldId id="264" r:id="rId12"/>
    <p:sldId id="272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33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45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535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668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752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185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58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906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079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124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215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15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0523D-9D9B-4F49-BE8C-1F5079EFAB05}" type="datetimeFigureOut">
              <a:rPr lang="sk-SK" smtClean="0"/>
              <a:t>12.10.2022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BFB2-FC92-4221-8FD5-1BED2DAE4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306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41261" y="1607529"/>
            <a:ext cx="8090263" cy="923517"/>
          </a:xfrm>
        </p:spPr>
        <p:txBody>
          <a:bodyPr>
            <a:noAutofit/>
          </a:bodyPr>
          <a:lstStyle/>
          <a:p>
            <a:r>
              <a:rPr lang="sk-SK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sa správne učiť?</a:t>
            </a:r>
            <a:endParaRPr lang="sk-SK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38846" y="3495385"/>
            <a:ext cx="4857008" cy="551951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Učenie nemusí byť mučenie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endParaRPr lang="sk-SK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Odporúčaná a doplňujúca literatú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342" y="2531046"/>
            <a:ext cx="2314695" cy="231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ktor kreslený moudrá sova s zeměkoule #3660873 | fotobanka Fotky&amp;F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890" y="2688397"/>
            <a:ext cx="2161574" cy="161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lak 3"/>
          <p:cNvSpPr/>
          <p:nvPr/>
        </p:nvSpPr>
        <p:spPr>
          <a:xfrm>
            <a:off x="653143" y="321242"/>
            <a:ext cx="10628415" cy="6348286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2" descr="C:\Users\Zuzana\Desktop\628356_skola-dieta-chlapec-ucenie-vyucovanie-skolsky-rok-stres-strach-knih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78417" y="4145021"/>
            <a:ext cx="2615952" cy="153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7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4614" y="7259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DEVIATA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si urobiť z učenia zážitok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96291" y="1947554"/>
            <a:ext cx="9547761" cy="35625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Zavolaj si k spoločnému učeniu kamarátka, kamarátku,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ávaj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otázky a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skúšaj na ne odpovedať,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redstav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si, že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učivo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niekomu ideš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vysvetliť,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meň prostredie, 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ajprv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uč to, čo ťa baví, potom ten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zvyšok,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vymysli si z učiva test, písomku.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Oblak 3"/>
          <p:cNvSpPr/>
          <p:nvPr/>
        </p:nvSpPr>
        <p:spPr>
          <a:xfrm>
            <a:off x="296883" y="130629"/>
            <a:ext cx="11554691" cy="6348891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8162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79715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DESIATA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 robiť, keď to nejde</a:t>
            </a:r>
            <a:endParaRPr lang="sk-SK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626919" y="2300647"/>
            <a:ext cx="93577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unavený?  – urob si krátku prestávku, chodievaj spávať včas, potrebuješ spánok 8 hodín,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evieš sa sústrediť? -  zašportuj si, „vypusť paru“, poprechádzaj sa,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stále ťa niekto vyrušuje? – nájdi si iné tiché miesto,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chorý? – oddýchni si, lieč sa,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ájdi si záľubu, v ktorej si dobrý a rozvíjaj ju. </a:t>
            </a:r>
          </a:p>
          <a:p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lak 4"/>
          <p:cNvSpPr/>
          <p:nvPr/>
        </p:nvSpPr>
        <p:spPr>
          <a:xfrm>
            <a:off x="106878" y="190005"/>
            <a:ext cx="11554691" cy="6667995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869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897" y="512144"/>
            <a:ext cx="109728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VEDEL SI, ŽE...? </a:t>
            </a: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900051" y="1389414"/>
            <a:ext cx="89064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sk-SK" altLang="sk-SK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Priemerný dospelý človek si pamätá</a:t>
            </a:r>
            <a:r>
              <a:rPr lang="sk-SK" alt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k-SK" altLang="sk-SK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alt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  z toho, čo čítal, </a:t>
            </a:r>
          </a:p>
          <a:p>
            <a:r>
              <a:rPr lang="sk-SK" alt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sk-SK" alt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toho, čo počul,</a:t>
            </a:r>
          </a:p>
          <a:p>
            <a:r>
              <a:rPr lang="sk-SK" alt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30 % z toho, čo videl, </a:t>
            </a:r>
          </a:p>
          <a:p>
            <a:r>
              <a:rPr lang="sk-SK" alt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50 % z toho, čo videl a počul, </a:t>
            </a:r>
          </a:p>
          <a:p>
            <a:r>
              <a:rPr lang="sk-SK" alt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90 % z toho, čo sám vyskúšal.</a:t>
            </a:r>
          </a:p>
        </p:txBody>
      </p:sp>
      <p:sp>
        <p:nvSpPr>
          <p:cNvPr id="4" name="Oblak 3"/>
          <p:cNvSpPr/>
          <p:nvPr/>
        </p:nvSpPr>
        <p:spPr>
          <a:xfrm>
            <a:off x="0" y="296882"/>
            <a:ext cx="11554691" cy="6667995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330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5683" y="1484416"/>
            <a:ext cx="8063346" cy="96720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 PRVÁ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sa naladiť na učenie</a:t>
            </a:r>
            <a:endParaRPr lang="sk-SK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935679" y="2806863"/>
            <a:ext cx="84314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príchode zo školy si oddýchni,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zrelaxuj, zašportuj,  </a:t>
            </a:r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orozprávaj sa s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rodičmi, čo zaujímavé si v škole zažil.</a:t>
            </a:r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k-SK" dirty="0"/>
          </a:p>
        </p:txBody>
      </p:sp>
      <p:pic>
        <p:nvPicPr>
          <p:cNvPr id="4098" name="Picture 2" descr="Trblietavý smajlík - nalepovacie tetovanie | Potetuj.eu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2" t="17730" r="5866" b="15197"/>
          <a:stretch/>
        </p:blipFill>
        <p:spPr bwMode="auto">
          <a:xfrm>
            <a:off x="4904509" y="4006984"/>
            <a:ext cx="1828800" cy="182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lak 4"/>
          <p:cNvSpPr/>
          <p:nvPr/>
        </p:nvSpPr>
        <p:spPr>
          <a:xfrm>
            <a:off x="653143" y="558140"/>
            <a:ext cx="10628415" cy="5731375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128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0088" y="1243900"/>
            <a:ext cx="6840188" cy="881784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 DRUHÁ 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si zorganizovať čas</a:t>
            </a:r>
            <a:endParaRPr lang="sk-SK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554" y="2327563"/>
            <a:ext cx="7148946" cy="319446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Urob si pevný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študijný plán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 sa každý deň v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rovnakom čase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k-S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zisti, 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kde </a:t>
            </a: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strácaš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zbytočne veľa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času,,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k-S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môžeš urobiť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dnes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neodkladaj na zajtra. 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pic>
        <p:nvPicPr>
          <p:cNvPr id="4" name="Picture 2" descr="Denný režim školáka: Prváci potrebujú pevný plán | DETI.SK | Najlepšia  stránka živ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939" y="2295671"/>
            <a:ext cx="2080475" cy="17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lak 4"/>
          <p:cNvSpPr/>
          <p:nvPr/>
        </p:nvSpPr>
        <p:spPr>
          <a:xfrm>
            <a:off x="653143" y="558140"/>
            <a:ext cx="10628415" cy="5731375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772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439" y="1274047"/>
            <a:ext cx="7825839" cy="1089143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 TRETIA 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si 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vytvoriť v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hodné 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podmienky</a:t>
            </a:r>
            <a:endParaRPr lang="sk-SK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888176" y="2288587"/>
            <a:ext cx="844335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Nájdi si tiché miesto, </a:t>
            </a:r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iestnosť pravidelne </a:t>
            </a:r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vetraj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upratuj, </a:t>
            </a:r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daj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tichý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režim, 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vypni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televíziu aj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počítač,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môžeš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dať pri učení 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tichú </a:t>
            </a:r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hudbu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bez slov,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euč sa v posteli, rýchlo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zaspíš. 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lak 4"/>
          <p:cNvSpPr/>
          <p:nvPr/>
        </p:nvSpPr>
        <p:spPr>
          <a:xfrm>
            <a:off x="296883" y="237506"/>
            <a:ext cx="11554691" cy="6472052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Picture 2" descr="Gify Nena - škola str. 3 | School tables, Kindergarten kids, Classroom  post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276" y="2288587"/>
            <a:ext cx="1678489" cy="137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29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9455" y="1042851"/>
            <a:ext cx="6792685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 ŠTVRTÁ 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Ktorým predmetom začať</a:t>
            </a:r>
            <a:endParaRPr lang="sk-SK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816925" y="2185851"/>
            <a:ext cx="8597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Začni najťažším predmetom, potom bude jednoduchšie dokončiť ľahšie predmety. 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Profil školy | Gymnázium Angely Meri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17" y="3423827"/>
            <a:ext cx="4619502" cy="21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lak 4"/>
          <p:cNvSpPr/>
          <p:nvPr/>
        </p:nvSpPr>
        <p:spPr>
          <a:xfrm>
            <a:off x="653143" y="558140"/>
            <a:ext cx="10628415" cy="5731375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639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26327" y="972528"/>
            <a:ext cx="7245531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 PIATA 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sa pýtať</a:t>
            </a:r>
            <a:endParaRPr lang="sk-SK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732214" y="2483664"/>
            <a:ext cx="84330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k-SK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Kto sa veľa pýta, veľa sa dozvie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(málo </a:t>
            </a:r>
            <a:r>
              <a:rPr lang="sk-SK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googli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niečomu na hodine nerozumieš, neboj sa opýtať,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epýtaj sa len otázku: ČO? Ale lepšia otázka je: </a:t>
            </a:r>
            <a:r>
              <a:rPr lang="sk-SK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PREČO?  </a:t>
            </a:r>
            <a:endParaRPr lang="sk-SK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Z médií: Čas hrá v neprospech poistencov VšZP – Zväz ambulantných  poskytovateľo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022" y="4360107"/>
            <a:ext cx="1359437" cy="165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lak 4"/>
          <p:cNvSpPr/>
          <p:nvPr/>
        </p:nvSpPr>
        <p:spPr>
          <a:xfrm>
            <a:off x="653143" y="130630"/>
            <a:ext cx="10628415" cy="6495802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81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69475" y="855023"/>
            <a:ext cx="6175168" cy="831273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ŠIESTA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 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metódu </a:t>
            </a:r>
            <a:r>
              <a:rPr lang="sk-SK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POČAČO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26920" y="1852550"/>
            <a:ext cx="9298380" cy="355072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k-SK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Prehľad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rečítaj 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rýchlo, informácie skôr preleť očami, aby si vedel, čo všetko obsahuje. </a:t>
            </a:r>
            <a:endParaRPr lang="sk-SK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 ceruzkou v ruke si označ, čo už vieš, a čomu nerozumieš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Čítanie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pozorné 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čítanie 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textu. 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Zložité 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časti si prečítaj dvakrát a 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nahlas.</a:t>
            </a:r>
            <a:endParaRPr lang="sk-SK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Aktívne čítanie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podčiarkuj 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ceruzkou priamo v texte dôležité informácie, rob si poznámky vedľa na 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papier, či 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zošita. Vety, ktorým nerozumieš si vypíš na papier a spýtaj sa kamaráta alebo rodičov, čo 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znamenajú.</a:t>
            </a:r>
            <a:endParaRPr lang="sk-SK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Opakovanie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naučené učivo si  hovor </a:t>
            </a: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nahlas. Môžeš sa dať aj niekomu vyskúšať a popísať všetko, čo si sa naučil, bez pozerania sa do textu.</a:t>
            </a:r>
          </a:p>
        </p:txBody>
      </p:sp>
      <p:sp>
        <p:nvSpPr>
          <p:cNvPr id="4" name="Oblak 3"/>
          <p:cNvSpPr/>
          <p:nvPr/>
        </p:nvSpPr>
        <p:spPr>
          <a:xfrm>
            <a:off x="296883" y="237506"/>
            <a:ext cx="11554691" cy="6151419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791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7121" y="123653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SIEDMA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písať poznámky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91293" y="2470068"/>
            <a:ext cx="8514608" cy="35254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Neprepisuj celé vety – ak nechceš pľuzgiere na prstoch,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alt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ouži farebné perá - nadpisy, dôležité informácie,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alt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ouži odseky, rôznu veľkosť písma. </a:t>
            </a:r>
            <a:r>
              <a:rPr lang="sk-SK" alt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Oblak 3"/>
          <p:cNvSpPr/>
          <p:nvPr/>
        </p:nvSpPr>
        <p:spPr>
          <a:xfrm>
            <a:off x="296883" y="427511"/>
            <a:ext cx="11554691" cy="6052009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Picture 2" descr="UČIVO V DOBĚ MIMOŘÁDNÉHO OPATŘENÍ | ZŠ Václavské náměstí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070" y="1241604"/>
            <a:ext cx="1350281" cy="117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51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609599" y="415636"/>
            <a:ext cx="11253850" cy="6187045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>
              <a:spcBef>
                <a:spcPts val="400"/>
              </a:spcBef>
              <a:buClr>
                <a:srgbClr val="A5B592"/>
              </a:buClr>
              <a:buSzPct val="68000"/>
              <a:buNone/>
              <a:defRPr/>
            </a:pPr>
            <a:endParaRPr lang="sk-SK" sz="2500" dirty="0" smtClean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A5B592"/>
              </a:buClr>
              <a:buSzPct val="68000"/>
              <a:buNone/>
              <a:defRPr/>
            </a:pPr>
            <a:endParaRPr lang="sk-SK" sz="2500" dirty="0" smtClean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A5B592"/>
              </a:buClr>
              <a:buSzPct val="68000"/>
              <a:buNone/>
              <a:defRPr/>
            </a:pPr>
            <a:endParaRPr lang="sk-SK" sz="2500" dirty="0">
              <a:solidFill>
                <a:prstClr val="black"/>
              </a:solidFill>
              <a:latin typeface="Lucida Sans Unicode"/>
            </a:endParaRPr>
          </a:p>
          <a:p>
            <a:pPr marL="452628" lvl="0">
              <a:spcBef>
                <a:spcPts val="400"/>
              </a:spcBef>
              <a:buClr>
                <a:srgbClr val="A5B592"/>
              </a:buClr>
              <a:buSzPct val="68000"/>
              <a:buFont typeface="Wingdings" panose="05000000000000000000" pitchFamily="2" charset="2"/>
              <a:buChar char="v"/>
              <a:defRPr/>
            </a:pPr>
            <a:r>
              <a:rPr lang="sk-SK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ystematické opakovanie, </a:t>
            </a:r>
          </a:p>
          <a:p>
            <a:pPr marL="452628" lvl="0">
              <a:spcBef>
                <a:spcPts val="400"/>
              </a:spcBef>
              <a:buClr>
                <a:srgbClr val="A5B592"/>
              </a:buClr>
              <a:buSzPct val="68000"/>
              <a:buFont typeface="Wingdings" panose="05000000000000000000" pitchFamily="2" charset="2"/>
              <a:buChar char="v"/>
              <a:defRPr/>
            </a:pPr>
            <a:r>
              <a:rPr lang="sk-SK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k-SK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elenie učiva do skupín, celkov,  </a:t>
            </a:r>
          </a:p>
          <a:p>
            <a:pPr marL="452628" lvl="0">
              <a:spcBef>
                <a:spcPts val="400"/>
              </a:spcBef>
              <a:buClr>
                <a:srgbClr val="A5B592"/>
              </a:buClr>
              <a:buSzPct val="68000"/>
              <a:buFont typeface="Wingdings" panose="05000000000000000000" pitchFamily="2" charset="2"/>
              <a:buChar char="v"/>
              <a:defRPr/>
            </a:pPr>
            <a:r>
              <a:rPr lang="sk-SK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spájanie učiva </a:t>
            </a:r>
            <a:r>
              <a:rPr lang="sk-SK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sk-SK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praxou,  </a:t>
            </a:r>
            <a:endParaRPr lang="sk-SK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>
              <a:spcBef>
                <a:spcPts val="400"/>
              </a:spcBef>
              <a:buClr>
                <a:srgbClr val="A5B592"/>
              </a:buClr>
              <a:buSzPct val="68000"/>
              <a:buFont typeface="Wingdings" panose="05000000000000000000" pitchFamily="2" charset="2"/>
              <a:buChar char="v"/>
              <a:defRPr/>
            </a:pPr>
            <a:r>
              <a:rPr lang="sk-SK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mnemotechnické pomôcky – napr. </a:t>
            </a:r>
            <a:r>
              <a:rPr lang="sk-SK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LaCoDoMa</a:t>
            </a:r>
            <a:r>
              <a:rPr lang="sk-SK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rímske číslice 50, 100, 500, 1000, </a:t>
            </a:r>
          </a:p>
          <a:p>
            <a:pPr marL="452628" lvl="0">
              <a:spcBef>
                <a:spcPts val="400"/>
              </a:spcBef>
              <a:buClr>
                <a:srgbClr val="A5B592"/>
              </a:buClr>
              <a:buSzPct val="68000"/>
              <a:buFont typeface="Wingdings" panose="05000000000000000000" pitchFamily="2" charset="2"/>
              <a:buChar char="v"/>
              <a:defRPr/>
            </a:pPr>
            <a:r>
              <a:rPr lang="sk-SK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k-SK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yšlienkové, pojmové mapy,  </a:t>
            </a:r>
            <a:endParaRPr lang="sk-SK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>
              <a:spcBef>
                <a:spcPts val="400"/>
              </a:spcBef>
              <a:buClr>
                <a:srgbClr val="A5B592"/>
              </a:buClr>
              <a:buSzPct val="68000"/>
              <a:buFont typeface="Wingdings" panose="05000000000000000000" pitchFamily="2" charset="2"/>
              <a:buChar char="v"/>
              <a:defRPr/>
            </a:pPr>
            <a:r>
              <a:rPr lang="sk-SK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ytváranie obrazov – predstavuj si predmet, vytvor si z učiva príbeh. </a:t>
            </a:r>
            <a:endParaRPr lang="sk-SK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1317" y="926274"/>
            <a:ext cx="8300853" cy="950028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ÔSMA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 pamäťové techniky</a:t>
            </a:r>
            <a:endParaRPr lang="sk-SK" sz="3600" dirty="0"/>
          </a:p>
        </p:txBody>
      </p:sp>
      <p:pic>
        <p:nvPicPr>
          <p:cNvPr id="5" name="Obrázok 3" descr="C:\Users\Zuzana\Desktop\Brain-Training-1_800_800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795" y="1769424"/>
            <a:ext cx="1924817" cy="174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523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436</Words>
  <Application>Microsoft Office PowerPoint</Application>
  <PresentationFormat>Vlastná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Ako sa správne učiť?</vt:lpstr>
      <vt:lpstr>RADA  PRVÁ Ako sa naladiť na učenie</vt:lpstr>
      <vt:lpstr>RADA  DRUHÁ  Ako si zorganizovať čas</vt:lpstr>
      <vt:lpstr>RADA  TRETIA  Ako si vytvoriť vhodné podmienky</vt:lpstr>
      <vt:lpstr>RADA  ŠTVRTÁ  Ktorým predmetom začať</vt:lpstr>
      <vt:lpstr>RADA  PIATA  Ako sa pýtať</vt:lpstr>
      <vt:lpstr>RADA ŠIESTA  Využi metódu POČAČO </vt:lpstr>
      <vt:lpstr>RADA SIEDMA  Ako si písať poznámky</vt:lpstr>
      <vt:lpstr>RADA ÔSMA  Využi pamäťové techniky</vt:lpstr>
      <vt:lpstr>RADA DEVIATA  Ako si urobiť z učenia zážitok</vt:lpstr>
      <vt:lpstr>RADA DESIATA  Čo robiť, keď to nejde</vt:lpstr>
      <vt:lpstr>VEDEL SI, ŽE...?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sa správne učiť?</dc:title>
  <dc:creator>Danka</dc:creator>
  <cp:lastModifiedBy>Janka</cp:lastModifiedBy>
  <cp:revision>37</cp:revision>
  <dcterms:created xsi:type="dcterms:W3CDTF">2020-09-13T18:08:56Z</dcterms:created>
  <dcterms:modified xsi:type="dcterms:W3CDTF">2022-10-12T20:19:14Z</dcterms:modified>
</cp:coreProperties>
</file>