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2000" cy="6858000"/>
  <p:notesSz cx="6858000" cy="9144000"/>
  <p:defaultTextStyle>
    <a:defPPr lvl="0">
      <a:defRPr lang="pl-PL"/>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3/27/2021</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066266246"/>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3/27/2021</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316779928"/>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3/27/2021</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45729678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3/27/2021</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241717524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3/27/2021</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7034119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3/27/2021</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13157550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3/27/2021</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08974087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3/27/2021</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0492452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3/27/2021</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24985875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3/27/2021</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002910842"/>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3/27/2021</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99995649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3/27/2021</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2242963696"/>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18" r:id="rId6"/>
    <p:sldLayoutId id="2147483814" r:id="rId7"/>
    <p:sldLayoutId id="2147483815" r:id="rId8"/>
    <p:sldLayoutId id="2147483816" r:id="rId9"/>
    <p:sldLayoutId id="2147483817" r:id="rId10"/>
    <p:sldLayoutId id="2147483819" r:id="rId11"/>
  </p:sldLayoutIdLst>
  <p:transition spd="slow">
    <p:push dir="u"/>
  </p:transition>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buzz.gazeta.pl/buzz/7,156947,24547659,co-powinno-znalezc-sie-w-koszyku-wielkanocnym-jakie-potrawy.html"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polki.pl/przepisy/ksiazki-kucharskie,menu-wielkanocne-co-podacna-sniadanie-w-wielkanoc,10032835,artykul.html" TargetMode="Externa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6F5F07B-A917-442C-82D5-5719737E9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ściana, wewnątrz, owoce, kilka&#10;&#10;Opis wygenerowany automatycznie">
            <a:extLst>
              <a:ext uri="{FF2B5EF4-FFF2-40B4-BE49-F238E27FC236}">
                <a16:creationId xmlns:a16="http://schemas.microsoft.com/office/drawing/2014/main" id="{150A2BDC-E03A-445C-842A-615F7E583205}"/>
              </a:ext>
            </a:extLst>
          </p:cNvPr>
          <p:cNvPicPr>
            <a:picLocks noChangeAspect="1"/>
          </p:cNvPicPr>
          <p:nvPr/>
        </p:nvPicPr>
        <p:blipFill rotWithShape="1">
          <a:blip r:embed="rId2"/>
          <a:srcRect t="15400"/>
          <a:stretch/>
        </p:blipFill>
        <p:spPr>
          <a:xfrm>
            <a:off x="9" y="-1119"/>
            <a:ext cx="12191982" cy="6859119"/>
          </a:xfrm>
          <a:prstGeom prst="rect">
            <a:avLst/>
          </a:prstGeom>
        </p:spPr>
      </p:pic>
      <p:sp>
        <p:nvSpPr>
          <p:cNvPr id="23" name="Rectangle 22">
            <a:extLst>
              <a:ext uri="{FF2B5EF4-FFF2-40B4-BE49-F238E27FC236}">
                <a16:creationId xmlns:a16="http://schemas.microsoft.com/office/drawing/2014/main" id="{C6C3E48C-655A-4982-8E73-7FB0D9E65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 y="3307170"/>
            <a:ext cx="12191982" cy="3558767"/>
          </a:xfrm>
          <a:prstGeom prst="rect">
            <a:avLst/>
          </a:prstGeom>
          <a:gradFill>
            <a:gsLst>
              <a:gs pos="89000">
                <a:srgbClr val="000000">
                  <a:alpha val="0"/>
                </a:srgbClr>
              </a:gs>
              <a:gs pos="0">
                <a:schemeClr val="tx1"/>
              </a:gs>
              <a:gs pos="56000">
                <a:srgbClr val="000000">
                  <a:alpha val="26000"/>
                </a:srgbClr>
              </a:gs>
              <a:gs pos="14000">
                <a:srgbClr val="000000">
                  <a:alpha val="37000"/>
                </a:srgbClr>
              </a:gs>
              <a:gs pos="0">
                <a:srgbClr val="000000">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ctrTitle"/>
          </p:nvPr>
        </p:nvSpPr>
        <p:spPr>
          <a:xfrm>
            <a:off x="1826440" y="5095978"/>
            <a:ext cx="8639762" cy="1823781"/>
          </a:xfrm>
        </p:spPr>
        <p:txBody>
          <a:bodyPr>
            <a:noAutofit/>
          </a:bodyPr>
          <a:lstStyle/>
          <a:p>
            <a:r>
              <a:rPr lang="pl-PL" dirty="0">
                <a:solidFill>
                  <a:schemeClr val="bg1"/>
                </a:solidFill>
                <a:cs typeface="Calibri Light"/>
              </a:rPr>
              <a:t>POLSKIE TRADYCJE ŚWIĄT WIELKANOCNYCH</a:t>
            </a:r>
          </a:p>
        </p:txBody>
      </p:sp>
    </p:spTree>
    <p:extLst>
      <p:ext uri="{BB962C8B-B14F-4D97-AF65-F5344CB8AC3E}">
        <p14:creationId xmlns:p14="http://schemas.microsoft.com/office/powerpoint/2010/main" val="650317164"/>
      </p:ext>
    </p:extLst>
  </p:cSld>
  <p:clrMapOvr>
    <a:masterClrMapping/>
  </p:clrMapOvr>
  <p:transition spd="slow">
    <p:push dir="u"/>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9"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grpSp>
        <p:nvGrpSpPr>
          <p:cNvPr id="67" name="Group 66">
            <a:extLst>
              <a:ext uri="{FF2B5EF4-FFF2-40B4-BE49-F238E27FC236}">
                <a16:creationId xmlns:a16="http://schemas.microsoft.com/office/drawing/2014/main" id="{A1B0DAD3-DAD3-4D41-8EF0-B03422E473FE}"/>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solidFill>
        </p:grpSpPr>
        <p:sp>
          <p:nvSpPr>
            <p:cNvPr id="68" name="Freeform 8">
              <a:extLst>
                <a:ext uri="{FF2B5EF4-FFF2-40B4-BE49-F238E27FC236}">
                  <a16:creationId xmlns:a16="http://schemas.microsoft.com/office/drawing/2014/main" id="{729F7DF5-CF56-4F67-9883-903E49BE1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 name="Freeform 10">
              <a:extLst>
                <a:ext uri="{FF2B5EF4-FFF2-40B4-BE49-F238E27FC236}">
                  <a16:creationId xmlns:a16="http://schemas.microsoft.com/office/drawing/2014/main" id="{B7E65000-B427-4CEF-B2A9-ECA839855F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 name="Freeform 15">
              <a:extLst>
                <a:ext uri="{FF2B5EF4-FFF2-40B4-BE49-F238E27FC236}">
                  <a16:creationId xmlns:a16="http://schemas.microsoft.com/office/drawing/2014/main" id="{1D82BADA-E191-4C51-A377-7D1EA989D4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1" name="Freeform 18">
              <a:extLst>
                <a:ext uri="{FF2B5EF4-FFF2-40B4-BE49-F238E27FC236}">
                  <a16:creationId xmlns:a16="http://schemas.microsoft.com/office/drawing/2014/main" id="{C074E073-07CB-4DD6-BFC8-E9FD63D4AC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2" name="Freeform 19">
              <a:extLst>
                <a:ext uri="{FF2B5EF4-FFF2-40B4-BE49-F238E27FC236}">
                  <a16:creationId xmlns:a16="http://schemas.microsoft.com/office/drawing/2014/main" id="{211152B9-90BD-4804-BCC5-4B0FEEF372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3" name="Freeform 20">
              <a:extLst>
                <a:ext uri="{FF2B5EF4-FFF2-40B4-BE49-F238E27FC236}">
                  <a16:creationId xmlns:a16="http://schemas.microsoft.com/office/drawing/2014/main" id="{941B26CC-1C9B-4149-9647-3A0E0C9D20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4" name="Freeform 22">
              <a:extLst>
                <a:ext uri="{FF2B5EF4-FFF2-40B4-BE49-F238E27FC236}">
                  <a16:creationId xmlns:a16="http://schemas.microsoft.com/office/drawing/2014/main" id="{7576EDD8-60BD-4230-9FE5-5302F91208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5" name="Freeform 23">
              <a:extLst>
                <a:ext uri="{FF2B5EF4-FFF2-40B4-BE49-F238E27FC236}">
                  <a16:creationId xmlns:a16="http://schemas.microsoft.com/office/drawing/2014/main" id="{F68478BC-1899-4718-B999-C7EE2F6F5B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6" name="Freeform 26">
              <a:extLst>
                <a:ext uri="{FF2B5EF4-FFF2-40B4-BE49-F238E27FC236}">
                  <a16:creationId xmlns:a16="http://schemas.microsoft.com/office/drawing/2014/main" id="{B02BAA58-19A0-4BE5-8596-7AF02A91C9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7" name="Freeform 27">
              <a:extLst>
                <a:ext uri="{FF2B5EF4-FFF2-40B4-BE49-F238E27FC236}">
                  <a16:creationId xmlns:a16="http://schemas.microsoft.com/office/drawing/2014/main" id="{ED0FD3ED-A6B2-480A-8B6C-36B4921644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8" name="Freeform 28">
              <a:extLst>
                <a:ext uri="{FF2B5EF4-FFF2-40B4-BE49-F238E27FC236}">
                  <a16:creationId xmlns:a16="http://schemas.microsoft.com/office/drawing/2014/main" id="{46C958D0-B4D1-4E20-87DA-CDF757B564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9" name="Freeform 30">
              <a:extLst>
                <a:ext uri="{FF2B5EF4-FFF2-40B4-BE49-F238E27FC236}">
                  <a16:creationId xmlns:a16="http://schemas.microsoft.com/office/drawing/2014/main" id="{3E2B5B4A-13C5-4187-BF16-1B0C4EC6D1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0" name="Freeform 43">
              <a:extLst>
                <a:ext uri="{FF2B5EF4-FFF2-40B4-BE49-F238E27FC236}">
                  <a16:creationId xmlns:a16="http://schemas.microsoft.com/office/drawing/2014/main" id="{8B7A471E-57F9-4AC4-B3DE-6A75C2A490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1" name="Freeform 51">
              <a:extLst>
                <a:ext uri="{FF2B5EF4-FFF2-40B4-BE49-F238E27FC236}">
                  <a16:creationId xmlns:a16="http://schemas.microsoft.com/office/drawing/2014/main" id="{01E6B5E8-B33D-4D70-B30A-823D655388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2" name="Freeform 52">
              <a:extLst>
                <a:ext uri="{FF2B5EF4-FFF2-40B4-BE49-F238E27FC236}">
                  <a16:creationId xmlns:a16="http://schemas.microsoft.com/office/drawing/2014/main" id="{04BD65AE-3613-409E-859A-F5E47E7ED8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3" name="Freeform 53">
              <a:extLst>
                <a:ext uri="{FF2B5EF4-FFF2-40B4-BE49-F238E27FC236}">
                  <a16:creationId xmlns:a16="http://schemas.microsoft.com/office/drawing/2014/main" id="{6AC52B47-CF30-4905-A913-8016FD7DF8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4" name="Freeform 54">
              <a:extLst>
                <a:ext uri="{FF2B5EF4-FFF2-40B4-BE49-F238E27FC236}">
                  <a16:creationId xmlns:a16="http://schemas.microsoft.com/office/drawing/2014/main" id="{945DD375-89B4-4594-879C-C88E3E07E4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5" name="Freeform 55">
              <a:extLst>
                <a:ext uri="{FF2B5EF4-FFF2-40B4-BE49-F238E27FC236}">
                  <a16:creationId xmlns:a16="http://schemas.microsoft.com/office/drawing/2014/main" id="{4EF2ED92-CD73-4432-B715-54794B6CC8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6" name="Freeform 56">
              <a:extLst>
                <a:ext uri="{FF2B5EF4-FFF2-40B4-BE49-F238E27FC236}">
                  <a16:creationId xmlns:a16="http://schemas.microsoft.com/office/drawing/2014/main" id="{4C080334-01D5-4AEE-B802-115F8FF429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7" name="Freeform 57">
              <a:extLst>
                <a:ext uri="{FF2B5EF4-FFF2-40B4-BE49-F238E27FC236}">
                  <a16:creationId xmlns:a16="http://schemas.microsoft.com/office/drawing/2014/main" id="{5B2CD9BC-4DF9-4317-9F4F-168D1E48FF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8" name="Freeform 59">
              <a:extLst>
                <a:ext uri="{FF2B5EF4-FFF2-40B4-BE49-F238E27FC236}">
                  <a16:creationId xmlns:a16="http://schemas.microsoft.com/office/drawing/2014/main" id="{9ED340BE-C2EA-4C3D-9E5F-49D0601E22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9" name="Freeform 60">
              <a:extLst>
                <a:ext uri="{FF2B5EF4-FFF2-40B4-BE49-F238E27FC236}">
                  <a16:creationId xmlns:a16="http://schemas.microsoft.com/office/drawing/2014/main" id="{F83C564A-309A-4BE2-A1B7-CB9000A40F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0" name="Freeform 61">
              <a:extLst>
                <a:ext uri="{FF2B5EF4-FFF2-40B4-BE49-F238E27FC236}">
                  <a16:creationId xmlns:a16="http://schemas.microsoft.com/office/drawing/2014/main" id="{6DB3A353-2237-4080-B766-F62A628B38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1" name="Freeform 5">
              <a:extLst>
                <a:ext uri="{FF2B5EF4-FFF2-40B4-BE49-F238E27FC236}">
                  <a16:creationId xmlns:a16="http://schemas.microsoft.com/office/drawing/2014/main" id="{F97333D1-A657-49E4-BCD3-47476A14CA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2" name="Freeform 6">
              <a:extLst>
                <a:ext uri="{FF2B5EF4-FFF2-40B4-BE49-F238E27FC236}">
                  <a16:creationId xmlns:a16="http://schemas.microsoft.com/office/drawing/2014/main" id="{D848B0DC-182E-4466-BC72-7D1D16380F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3" name="Freeform 7">
              <a:extLst>
                <a:ext uri="{FF2B5EF4-FFF2-40B4-BE49-F238E27FC236}">
                  <a16:creationId xmlns:a16="http://schemas.microsoft.com/office/drawing/2014/main" id="{60CE5FE2-5C67-4168-A845-1851C07B74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4" name="Freeform 8">
              <a:extLst>
                <a:ext uri="{FF2B5EF4-FFF2-40B4-BE49-F238E27FC236}">
                  <a16:creationId xmlns:a16="http://schemas.microsoft.com/office/drawing/2014/main" id="{FFD9F71E-ACAB-4435-8558-5C891704E5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5" name="Freeform 9">
              <a:extLst>
                <a:ext uri="{FF2B5EF4-FFF2-40B4-BE49-F238E27FC236}">
                  <a16:creationId xmlns:a16="http://schemas.microsoft.com/office/drawing/2014/main" id="{D8F3C4EF-CAB3-477F-9BE6-7AE0EE0861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6" name="Freeform 11">
              <a:extLst>
                <a:ext uri="{FF2B5EF4-FFF2-40B4-BE49-F238E27FC236}">
                  <a16:creationId xmlns:a16="http://schemas.microsoft.com/office/drawing/2014/main" id="{99F3B109-2DD1-4023-AB8C-C4CFFBC1EE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7" name="Freeform 12">
              <a:extLst>
                <a:ext uri="{FF2B5EF4-FFF2-40B4-BE49-F238E27FC236}">
                  <a16:creationId xmlns:a16="http://schemas.microsoft.com/office/drawing/2014/main" id="{AEE61596-3CEF-4CF6-A4FA-2262654387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8" name="Freeform 13">
              <a:extLst>
                <a:ext uri="{FF2B5EF4-FFF2-40B4-BE49-F238E27FC236}">
                  <a16:creationId xmlns:a16="http://schemas.microsoft.com/office/drawing/2014/main" id="{ACA5CDA1-D484-482B-924A-C21EFFB26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9" name="Freeform 14">
              <a:extLst>
                <a:ext uri="{FF2B5EF4-FFF2-40B4-BE49-F238E27FC236}">
                  <a16:creationId xmlns:a16="http://schemas.microsoft.com/office/drawing/2014/main" id="{8BAD048C-9E22-4DAB-BB3C-8978DFC79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0" name="Freeform 16">
              <a:extLst>
                <a:ext uri="{FF2B5EF4-FFF2-40B4-BE49-F238E27FC236}">
                  <a16:creationId xmlns:a16="http://schemas.microsoft.com/office/drawing/2014/main" id="{1A2637B3-8C74-4B55-872D-CFE1F1929A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1" name="Freeform 17">
              <a:extLst>
                <a:ext uri="{FF2B5EF4-FFF2-40B4-BE49-F238E27FC236}">
                  <a16:creationId xmlns:a16="http://schemas.microsoft.com/office/drawing/2014/main" id="{C73B0390-BD3E-4AFB-ADF3-676ECF8900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2" name="Freeform 21">
              <a:extLst>
                <a:ext uri="{FF2B5EF4-FFF2-40B4-BE49-F238E27FC236}">
                  <a16:creationId xmlns:a16="http://schemas.microsoft.com/office/drawing/2014/main" id="{35236E6F-9C25-49CE-9078-306D3A5FA0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 name="Freeform 25">
              <a:extLst>
                <a:ext uri="{FF2B5EF4-FFF2-40B4-BE49-F238E27FC236}">
                  <a16:creationId xmlns:a16="http://schemas.microsoft.com/office/drawing/2014/main" id="{46D4BFF5-1B3A-44D0-9720-143617E009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 name="Freeform 29">
              <a:extLst>
                <a:ext uri="{FF2B5EF4-FFF2-40B4-BE49-F238E27FC236}">
                  <a16:creationId xmlns:a16="http://schemas.microsoft.com/office/drawing/2014/main" id="{77FD726E-2EB9-4305-BEE5-7C48D51C9B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 name="Freeform 31">
              <a:extLst>
                <a:ext uri="{FF2B5EF4-FFF2-40B4-BE49-F238E27FC236}">
                  <a16:creationId xmlns:a16="http://schemas.microsoft.com/office/drawing/2014/main" id="{25E6083A-3C52-4763-92A2-1B88843EF3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 name="Freeform 32">
              <a:extLst>
                <a:ext uri="{FF2B5EF4-FFF2-40B4-BE49-F238E27FC236}">
                  <a16:creationId xmlns:a16="http://schemas.microsoft.com/office/drawing/2014/main" id="{CA90BF22-94F7-4D52-8725-FDCE69CE6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 name="Freeform 33">
              <a:extLst>
                <a:ext uri="{FF2B5EF4-FFF2-40B4-BE49-F238E27FC236}">
                  <a16:creationId xmlns:a16="http://schemas.microsoft.com/office/drawing/2014/main" id="{998A2F47-3F4E-4065-86CF-B49B258FF1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 name="Freeform 34">
              <a:extLst>
                <a:ext uri="{FF2B5EF4-FFF2-40B4-BE49-F238E27FC236}">
                  <a16:creationId xmlns:a16="http://schemas.microsoft.com/office/drawing/2014/main" id="{65AF8C00-7E07-4E42-A41A-08417BB0E5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9" name="Freeform 35">
              <a:extLst>
                <a:ext uri="{FF2B5EF4-FFF2-40B4-BE49-F238E27FC236}">
                  <a16:creationId xmlns:a16="http://schemas.microsoft.com/office/drawing/2014/main" id="{E0C04B54-4EF5-4B04-A708-8339062DA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0" name="Freeform 36">
              <a:extLst>
                <a:ext uri="{FF2B5EF4-FFF2-40B4-BE49-F238E27FC236}">
                  <a16:creationId xmlns:a16="http://schemas.microsoft.com/office/drawing/2014/main" id="{C16D1625-1345-49A9-9FAE-3600E0D116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1" name="Freeform 37">
              <a:extLst>
                <a:ext uri="{FF2B5EF4-FFF2-40B4-BE49-F238E27FC236}">
                  <a16:creationId xmlns:a16="http://schemas.microsoft.com/office/drawing/2014/main" id="{B8817E5F-6964-4B89-9CD1-CD4621B6EC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2" name="Freeform 38">
              <a:extLst>
                <a:ext uri="{FF2B5EF4-FFF2-40B4-BE49-F238E27FC236}">
                  <a16:creationId xmlns:a16="http://schemas.microsoft.com/office/drawing/2014/main" id="{952E3586-DC86-4B27-AAC4-D005819D2C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3" name="Freeform 39">
              <a:extLst>
                <a:ext uri="{FF2B5EF4-FFF2-40B4-BE49-F238E27FC236}">
                  <a16:creationId xmlns:a16="http://schemas.microsoft.com/office/drawing/2014/main" id="{22CB13D9-EA0B-45B8-8E8F-3AABBE9D79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4" name="Freeform 40">
              <a:extLst>
                <a:ext uri="{FF2B5EF4-FFF2-40B4-BE49-F238E27FC236}">
                  <a16:creationId xmlns:a16="http://schemas.microsoft.com/office/drawing/2014/main" id="{3755BB78-63DB-4A8C-A113-795862B375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5" name="Freeform 41">
              <a:extLst>
                <a:ext uri="{FF2B5EF4-FFF2-40B4-BE49-F238E27FC236}">
                  <a16:creationId xmlns:a16="http://schemas.microsoft.com/office/drawing/2014/main" id="{68D97FB6-919C-4D25-A4CE-65C0BB8B41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6" name="Freeform 42">
              <a:extLst>
                <a:ext uri="{FF2B5EF4-FFF2-40B4-BE49-F238E27FC236}">
                  <a16:creationId xmlns:a16="http://schemas.microsoft.com/office/drawing/2014/main" id="{B7FB8601-BFD8-42A2-BFC8-826DA56794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7" name="Freeform 44">
              <a:extLst>
                <a:ext uri="{FF2B5EF4-FFF2-40B4-BE49-F238E27FC236}">
                  <a16:creationId xmlns:a16="http://schemas.microsoft.com/office/drawing/2014/main" id="{E66A3773-870D-43D8-97C8-9210A0288C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8" name="Freeform 45">
              <a:extLst>
                <a:ext uri="{FF2B5EF4-FFF2-40B4-BE49-F238E27FC236}">
                  <a16:creationId xmlns:a16="http://schemas.microsoft.com/office/drawing/2014/main" id="{08736EF7-6BB0-4CA8-B063-CD217FF9BF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9" name="Freeform 46">
              <a:extLst>
                <a:ext uri="{FF2B5EF4-FFF2-40B4-BE49-F238E27FC236}">
                  <a16:creationId xmlns:a16="http://schemas.microsoft.com/office/drawing/2014/main" id="{57EBF709-9E0F-48A1-BCDD-F3C74F1D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0" name="Freeform 47">
              <a:extLst>
                <a:ext uri="{FF2B5EF4-FFF2-40B4-BE49-F238E27FC236}">
                  <a16:creationId xmlns:a16="http://schemas.microsoft.com/office/drawing/2014/main" id="{251EC588-C357-470F-A194-F4A0C32B7F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1" name="Freeform 48">
              <a:extLst>
                <a:ext uri="{FF2B5EF4-FFF2-40B4-BE49-F238E27FC236}">
                  <a16:creationId xmlns:a16="http://schemas.microsoft.com/office/drawing/2014/main" id="{02592C96-1066-4F6E-9353-4FF1D5ED98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2" name="Freeform 49">
              <a:extLst>
                <a:ext uri="{FF2B5EF4-FFF2-40B4-BE49-F238E27FC236}">
                  <a16:creationId xmlns:a16="http://schemas.microsoft.com/office/drawing/2014/main" id="{B5016669-96C5-4574-B536-65060BCE97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3" name="Freeform 8">
              <a:extLst>
                <a:ext uri="{FF2B5EF4-FFF2-40B4-BE49-F238E27FC236}">
                  <a16:creationId xmlns:a16="http://schemas.microsoft.com/office/drawing/2014/main" id="{5C697245-37CA-4D12-9F8C-308595014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4" name="Freeform 106">
              <a:extLst>
                <a:ext uri="{FF2B5EF4-FFF2-40B4-BE49-F238E27FC236}">
                  <a16:creationId xmlns:a16="http://schemas.microsoft.com/office/drawing/2014/main" id="{3776B83C-39DC-4C02-B33B-848604D0A9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126" name="Rectangle 125">
            <a:extLst>
              <a:ext uri="{FF2B5EF4-FFF2-40B4-BE49-F238E27FC236}">
                <a16:creationId xmlns:a16="http://schemas.microsoft.com/office/drawing/2014/main" id="{9FF4A234-29BA-4B70-BFC0-64FBB64F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EC2268EF-1ED3-4797-8355-F5078CB18B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76300"/>
            <a:ext cx="10775021" cy="511522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97CEFE84-164E-41B0-8BA7-BADF826B1ABC}"/>
              </a:ext>
            </a:extLst>
          </p:cNvPr>
          <p:cNvSpPr>
            <a:spLocks noGrp="1"/>
          </p:cNvSpPr>
          <p:nvPr>
            <p:ph type="title"/>
          </p:nvPr>
        </p:nvSpPr>
        <p:spPr>
          <a:xfrm>
            <a:off x="3420671" y="475852"/>
            <a:ext cx="3503804" cy="1164425"/>
          </a:xfrm>
        </p:spPr>
        <p:txBody>
          <a:bodyPr vert="horz" lIns="91440" tIns="45720" rIns="91440" bIns="45720" rtlCol="0" anchor="ctr">
            <a:normAutofit/>
          </a:bodyPr>
          <a:lstStyle/>
          <a:p>
            <a:pPr>
              <a:lnSpc>
                <a:spcPct val="90000"/>
              </a:lnSpc>
            </a:pPr>
            <a:r>
              <a:rPr lang="en-US" sz="3700" kern="1200">
                <a:solidFill>
                  <a:schemeClr val="tx2"/>
                </a:solidFill>
                <a:latin typeface="+mj-lt"/>
                <a:ea typeface="+mj-ea"/>
                <a:cs typeface="+mj-cs"/>
              </a:rPr>
              <a:t>Wielka Sobota</a:t>
            </a:r>
            <a:br>
              <a:rPr lang="en-US" sz="3700" kern="1200">
                <a:solidFill>
                  <a:schemeClr val="tx2"/>
                </a:solidFill>
                <a:latin typeface="+mj-lt"/>
                <a:ea typeface="+mj-ea"/>
                <a:cs typeface="+mj-cs"/>
              </a:rPr>
            </a:br>
            <a:endParaRPr lang="en-US" sz="3700" kern="1200">
              <a:solidFill>
                <a:schemeClr val="tx2"/>
              </a:solidFill>
              <a:latin typeface="+mj-lt"/>
              <a:ea typeface="+mj-ea"/>
              <a:cs typeface="+mj-cs"/>
            </a:endParaRPr>
          </a:p>
        </p:txBody>
      </p:sp>
      <p:sp>
        <p:nvSpPr>
          <p:cNvPr id="3" name="Symbol zastępczy zawartości 2">
            <a:extLst>
              <a:ext uri="{FF2B5EF4-FFF2-40B4-BE49-F238E27FC236}">
                <a16:creationId xmlns:a16="http://schemas.microsoft.com/office/drawing/2014/main" id="{9A20A200-9A71-4BCC-B006-D38E864CD025}"/>
              </a:ext>
            </a:extLst>
          </p:cNvPr>
          <p:cNvSpPr>
            <a:spLocks noGrp="1"/>
          </p:cNvSpPr>
          <p:nvPr>
            <p:ph idx="1"/>
          </p:nvPr>
        </p:nvSpPr>
        <p:spPr>
          <a:xfrm>
            <a:off x="366258" y="1790214"/>
            <a:ext cx="11202102" cy="5504269"/>
          </a:xfrm>
        </p:spPr>
        <p:txBody>
          <a:bodyPr vert="horz" lIns="91440" tIns="45720" rIns="91440" bIns="45720" rtlCol="0" anchor="t">
            <a:noAutofit/>
          </a:bodyPr>
          <a:lstStyle/>
          <a:p>
            <a:pPr>
              <a:lnSpc>
                <a:spcPct val="140000"/>
              </a:lnSpc>
            </a:pPr>
            <a:r>
              <a:rPr lang="en-US" sz="2400"/>
              <a:t>W Wielką Sobotę wierni udają się do kościoła, by poświęcić pokarmy znajdujące się w</a:t>
            </a:r>
            <a:r>
              <a:rPr lang="en-US" sz="2400" dirty="0">
                <a:solidFill>
                  <a:schemeClr val="tx1"/>
                </a:solidFill>
              </a:rPr>
              <a:t> </a:t>
            </a:r>
            <a:r>
              <a:rPr lang="en-US" sz="2400" dirty="0">
                <a:solidFill>
                  <a:schemeClr val="tx1"/>
                </a:solidFill>
                <a:hlinkClick r:id="rId2">
                  <a:extLst>
                    <a:ext uri="{A12FA001-AC4F-418D-AE19-62706E023703}">
                      <ahyp:hlinkClr xmlns:ahyp="http://schemas.microsoft.com/office/drawing/2018/hyperlinkcolor" val="tx"/>
                    </a:ext>
                  </a:extLst>
                </a:hlinkClick>
              </a:rPr>
              <a:t>koszyku wielkanocnym</a:t>
            </a:r>
            <a:r>
              <a:rPr lang="en-US" sz="2400">
                <a:solidFill>
                  <a:schemeClr val="tx1">
                    <a:lumMod val="95000"/>
                    <a:lumOff val="5000"/>
                  </a:schemeClr>
                </a:solidFill>
              </a:rPr>
              <a:t>.</a:t>
            </a:r>
            <a:r>
              <a:rPr lang="en-US" sz="2400"/>
              <a:t> Zgodnie z tradycją po zmroku odbywa się liturgia Wigilii Paschalnej, która jest zaliczana do obchodów Niedzieli Zmartwychwstania Pańskiego. Podczas Wigilii Paschalnej odbywają się liturgie: światła (kapłan święci ogień, od którego zapalany jest paschał), słowa (podczas której odbywa się dziewięć czytań biblijnych), chrzcielną (błogosławieństwo wody i odnawiania przyrzeczeń chrzcielnych) i eucharystyczną. Ceremonię kończy procesja rezurekcyjna.</a:t>
            </a:r>
          </a:p>
        </p:txBody>
      </p:sp>
      <p:grpSp>
        <p:nvGrpSpPr>
          <p:cNvPr id="130" name="Group 129">
            <a:extLst>
              <a:ext uri="{FF2B5EF4-FFF2-40B4-BE49-F238E27FC236}">
                <a16:creationId xmlns:a16="http://schemas.microsoft.com/office/drawing/2014/main" id="{60756232-7BA9-4CEA-9C9D-67E53C91BF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16220" y="31138"/>
            <a:ext cx="521147" cy="6782575"/>
            <a:chOff x="11016220" y="-64032"/>
            <a:chExt cx="521147" cy="6858421"/>
          </a:xfrm>
          <a:solidFill>
            <a:schemeClr val="bg2">
              <a:lumMod val="90000"/>
            </a:schemeClr>
          </a:solidFill>
        </p:grpSpPr>
        <p:sp>
          <p:nvSpPr>
            <p:cNvPr id="131" name="Freeform 6">
              <a:extLst>
                <a:ext uri="{FF2B5EF4-FFF2-40B4-BE49-F238E27FC236}">
                  <a16:creationId xmlns:a16="http://schemas.microsoft.com/office/drawing/2014/main" id="{7BEB0739-EF74-4D95-80D7-4173F5B980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417" y="3978357"/>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105">
              <a:extLst>
                <a:ext uri="{FF2B5EF4-FFF2-40B4-BE49-F238E27FC236}">
                  <a16:creationId xmlns:a16="http://schemas.microsoft.com/office/drawing/2014/main" id="{783B7BCE-EE41-439B-B505-CCE4A75EA5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0403" y="1918333"/>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06">
              <a:extLst>
                <a:ext uri="{FF2B5EF4-FFF2-40B4-BE49-F238E27FC236}">
                  <a16:creationId xmlns:a16="http://schemas.microsoft.com/office/drawing/2014/main" id="{3C74358B-9A47-45F3-8386-A5618A504A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040" y="525454"/>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07">
              <a:extLst>
                <a:ext uri="{FF2B5EF4-FFF2-40B4-BE49-F238E27FC236}">
                  <a16:creationId xmlns:a16="http://schemas.microsoft.com/office/drawing/2014/main" id="{99DE0B49-D1D7-4B06-9F02-E82BAD335E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805" y="220540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8">
              <a:extLst>
                <a:ext uri="{FF2B5EF4-FFF2-40B4-BE49-F238E27FC236}">
                  <a16:creationId xmlns:a16="http://schemas.microsoft.com/office/drawing/2014/main" id="{3E40A68B-6E09-47B3-B503-187E6DB05B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1" y="1135299"/>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09">
              <a:extLst>
                <a:ext uri="{FF2B5EF4-FFF2-40B4-BE49-F238E27FC236}">
                  <a16:creationId xmlns:a16="http://schemas.microsoft.com/office/drawing/2014/main" id="{D689A519-2610-420E-A0A9-969BFF67BB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0908" y="1636624"/>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0">
              <a:extLst>
                <a:ext uri="{FF2B5EF4-FFF2-40B4-BE49-F238E27FC236}">
                  <a16:creationId xmlns:a16="http://schemas.microsoft.com/office/drawing/2014/main" id="{6FBC6584-911F-4264-B473-D2BF131653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7764" y="27761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1">
              <a:extLst>
                <a:ext uri="{FF2B5EF4-FFF2-40B4-BE49-F238E27FC236}">
                  <a16:creationId xmlns:a16="http://schemas.microsoft.com/office/drawing/2014/main" id="{43BA3088-9071-4CB5-AA87-D26ADA6A0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8963" y="1365119"/>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12">
              <a:extLst>
                <a:ext uri="{FF2B5EF4-FFF2-40B4-BE49-F238E27FC236}">
                  <a16:creationId xmlns:a16="http://schemas.microsoft.com/office/drawing/2014/main" id="{036754A1-5FF1-4DAF-865F-51A8F732D4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8466" y="846465"/>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22">
              <a:extLst>
                <a:ext uri="{FF2B5EF4-FFF2-40B4-BE49-F238E27FC236}">
                  <a16:creationId xmlns:a16="http://schemas.microsoft.com/office/drawing/2014/main" id="{3113C36F-F2C1-4AEF-907E-B011FC7DFB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1027" y="1572680"/>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23">
              <a:extLst>
                <a:ext uri="{FF2B5EF4-FFF2-40B4-BE49-F238E27FC236}">
                  <a16:creationId xmlns:a16="http://schemas.microsoft.com/office/drawing/2014/main" id="{05297B79-2217-4E20-ADCE-55A99DFC2E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9476" y="150022"/>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30">
              <a:extLst>
                <a:ext uri="{FF2B5EF4-FFF2-40B4-BE49-F238E27FC236}">
                  <a16:creationId xmlns:a16="http://schemas.microsoft.com/office/drawing/2014/main" id="{CDFBCAF2-7156-47B5-B4CD-4C9A6B0C57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2697" y="439271"/>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31">
              <a:extLst>
                <a:ext uri="{FF2B5EF4-FFF2-40B4-BE49-F238E27FC236}">
                  <a16:creationId xmlns:a16="http://schemas.microsoft.com/office/drawing/2014/main" id="{6141C6ED-A205-4582-B2B7-28AEFFCE99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6515" y="994258"/>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32">
              <a:extLst>
                <a:ext uri="{FF2B5EF4-FFF2-40B4-BE49-F238E27FC236}">
                  <a16:creationId xmlns:a16="http://schemas.microsoft.com/office/drawing/2014/main" id="{45D98E0C-835E-42DB-8E99-55F88B5D39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8170" y="1873893"/>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134">
              <a:extLst>
                <a:ext uri="{FF2B5EF4-FFF2-40B4-BE49-F238E27FC236}">
                  <a16:creationId xmlns:a16="http://schemas.microsoft.com/office/drawing/2014/main" id="{C1A190CA-579E-475F-A682-AE831D0B62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318" y="2005786"/>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35">
              <a:extLst>
                <a:ext uri="{FF2B5EF4-FFF2-40B4-BE49-F238E27FC236}">
                  <a16:creationId xmlns:a16="http://schemas.microsoft.com/office/drawing/2014/main" id="{95752704-828A-4BF6-9D5B-7EE272F3C9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3854" y="764600"/>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141">
              <a:extLst>
                <a:ext uri="{FF2B5EF4-FFF2-40B4-BE49-F238E27FC236}">
                  <a16:creationId xmlns:a16="http://schemas.microsoft.com/office/drawing/2014/main" id="{1DDC7947-4F4F-4B68-8A9A-5B08914D36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68602" y="1148853"/>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91">
              <a:extLst>
                <a:ext uri="{FF2B5EF4-FFF2-40B4-BE49-F238E27FC236}">
                  <a16:creationId xmlns:a16="http://schemas.microsoft.com/office/drawing/2014/main" id="{F9B6A847-04BE-4DA2-9766-403B52C533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9223" y="2700472"/>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92">
              <a:extLst>
                <a:ext uri="{FF2B5EF4-FFF2-40B4-BE49-F238E27FC236}">
                  <a16:creationId xmlns:a16="http://schemas.microsoft.com/office/drawing/2014/main" id="{E0120860-FA73-465D-98A8-0A80630A76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8263" y="2356895"/>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93">
              <a:extLst>
                <a:ext uri="{FF2B5EF4-FFF2-40B4-BE49-F238E27FC236}">
                  <a16:creationId xmlns:a16="http://schemas.microsoft.com/office/drawing/2014/main" id="{73B154EA-FA98-4BA2-B207-56A75AF5FB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7765" y="3285273"/>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94">
              <a:extLst>
                <a:ext uri="{FF2B5EF4-FFF2-40B4-BE49-F238E27FC236}">
                  <a16:creationId xmlns:a16="http://schemas.microsoft.com/office/drawing/2014/main" id="{CD9D9A2E-D334-4FF7-AE1B-3C73FF7355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2871" y="530384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95">
              <a:extLst>
                <a:ext uri="{FF2B5EF4-FFF2-40B4-BE49-F238E27FC236}">
                  <a16:creationId xmlns:a16="http://schemas.microsoft.com/office/drawing/2014/main" id="{C3CEB375-641F-4ACA-BFE8-15BCE9CFB4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1222" y="299225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96">
              <a:extLst>
                <a:ext uri="{FF2B5EF4-FFF2-40B4-BE49-F238E27FC236}">
                  <a16:creationId xmlns:a16="http://schemas.microsoft.com/office/drawing/2014/main" id="{64C2C2DC-ADC8-45C1-9176-0BE21158B3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6608" y="3511815"/>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97">
              <a:extLst>
                <a:ext uri="{FF2B5EF4-FFF2-40B4-BE49-F238E27FC236}">
                  <a16:creationId xmlns:a16="http://schemas.microsoft.com/office/drawing/2014/main" id="{6DC6FE9E-EE79-4AAD-B79F-D1320F9720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95920" y="4720666"/>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98">
              <a:extLst>
                <a:ext uri="{FF2B5EF4-FFF2-40B4-BE49-F238E27FC236}">
                  <a16:creationId xmlns:a16="http://schemas.microsoft.com/office/drawing/2014/main" id="{4A065DC5-0B08-4188-9CAC-C782BE3346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38405" y="4202207"/>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99">
              <a:extLst>
                <a:ext uri="{FF2B5EF4-FFF2-40B4-BE49-F238E27FC236}">
                  <a16:creationId xmlns:a16="http://schemas.microsoft.com/office/drawing/2014/main" id="{77933EC7-7607-4F9B-8946-946926844C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81300" y="4410065"/>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00">
              <a:extLst>
                <a:ext uri="{FF2B5EF4-FFF2-40B4-BE49-F238E27FC236}">
                  <a16:creationId xmlns:a16="http://schemas.microsoft.com/office/drawing/2014/main" id="{98A0955A-87AB-4E27-A4EB-390D5A9973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0809" y="383064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01">
              <a:extLst>
                <a:ext uri="{FF2B5EF4-FFF2-40B4-BE49-F238E27FC236}">
                  <a16:creationId xmlns:a16="http://schemas.microsoft.com/office/drawing/2014/main" id="{D0D3E081-021C-476C-A0B4-025460A08C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35526" y="5038854"/>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02">
              <a:extLst>
                <a:ext uri="{FF2B5EF4-FFF2-40B4-BE49-F238E27FC236}">
                  <a16:creationId xmlns:a16="http://schemas.microsoft.com/office/drawing/2014/main" id="{73D4B676-80A8-44CB-A417-17AF4DE19D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31705" y="5599239"/>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03">
              <a:extLst>
                <a:ext uri="{FF2B5EF4-FFF2-40B4-BE49-F238E27FC236}">
                  <a16:creationId xmlns:a16="http://schemas.microsoft.com/office/drawing/2014/main" id="{B0210B7F-84AA-41BE-87D2-9F5260010C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14613" y="5869661"/>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04">
              <a:extLst>
                <a:ext uri="{FF2B5EF4-FFF2-40B4-BE49-F238E27FC236}">
                  <a16:creationId xmlns:a16="http://schemas.microsoft.com/office/drawing/2014/main" id="{17B17F87-1255-4200-A4C5-1F8661A386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30073" y="2400574"/>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13">
              <a:extLst>
                <a:ext uri="{FF2B5EF4-FFF2-40B4-BE49-F238E27FC236}">
                  <a16:creationId xmlns:a16="http://schemas.microsoft.com/office/drawing/2014/main" id="{D55CF0FB-1894-4689-808C-524F20F211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414" y="4788492"/>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114">
              <a:extLst>
                <a:ext uri="{FF2B5EF4-FFF2-40B4-BE49-F238E27FC236}">
                  <a16:creationId xmlns:a16="http://schemas.microsoft.com/office/drawing/2014/main" id="{6D672041-E9F6-41CA-8F94-8F92F4F523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4818" y="3554807"/>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115">
              <a:extLst>
                <a:ext uri="{FF2B5EF4-FFF2-40B4-BE49-F238E27FC236}">
                  <a16:creationId xmlns:a16="http://schemas.microsoft.com/office/drawing/2014/main" id="{F2980BBB-6C11-4661-B664-64A509E79A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9105" y="4217661"/>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117">
              <a:extLst>
                <a:ext uri="{FF2B5EF4-FFF2-40B4-BE49-F238E27FC236}">
                  <a16:creationId xmlns:a16="http://schemas.microsoft.com/office/drawing/2014/main" id="{74418F40-0BE6-45C5-A622-A4EC9ECC7C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6422" y="591334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18">
              <a:extLst>
                <a:ext uri="{FF2B5EF4-FFF2-40B4-BE49-F238E27FC236}">
                  <a16:creationId xmlns:a16="http://schemas.microsoft.com/office/drawing/2014/main" id="{689670C9-875E-4A8F-8485-379483869D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5838" y="6491027"/>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19">
              <a:extLst>
                <a:ext uri="{FF2B5EF4-FFF2-40B4-BE49-F238E27FC236}">
                  <a16:creationId xmlns:a16="http://schemas.microsoft.com/office/drawing/2014/main" id="{B73F6F9B-7042-48A0-8AAB-CFD4AE104C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42512" y="6222652"/>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20">
              <a:extLst>
                <a:ext uri="{FF2B5EF4-FFF2-40B4-BE49-F238E27FC236}">
                  <a16:creationId xmlns:a16="http://schemas.microsoft.com/office/drawing/2014/main" id="{D9922668-2B6F-4226-BEBD-91DBE7EBF8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9747" y="3795373"/>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21">
              <a:extLst>
                <a:ext uri="{FF2B5EF4-FFF2-40B4-BE49-F238E27FC236}">
                  <a16:creationId xmlns:a16="http://schemas.microsoft.com/office/drawing/2014/main" id="{25E4C9F4-6F2B-48AB-A99B-392DE5473A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8038" y="3572831"/>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25">
              <a:extLst>
                <a:ext uri="{FF2B5EF4-FFF2-40B4-BE49-F238E27FC236}">
                  <a16:creationId xmlns:a16="http://schemas.microsoft.com/office/drawing/2014/main" id="{65715319-1FF9-45E8-9E9A-C674AF42EF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0134" y="2371010"/>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26">
              <a:extLst>
                <a:ext uri="{FF2B5EF4-FFF2-40B4-BE49-F238E27FC236}">
                  <a16:creationId xmlns:a16="http://schemas.microsoft.com/office/drawing/2014/main" id="{12649F26-7CDE-4DB8-83B3-EF3782AD08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58368" y="3222992"/>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27">
              <a:extLst>
                <a:ext uri="{FF2B5EF4-FFF2-40B4-BE49-F238E27FC236}">
                  <a16:creationId xmlns:a16="http://schemas.microsoft.com/office/drawing/2014/main" id="{2FE4021B-DAF2-4374-BA57-A349243422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65458" y="4190687"/>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28">
              <a:extLst>
                <a:ext uri="{FF2B5EF4-FFF2-40B4-BE49-F238E27FC236}">
                  <a16:creationId xmlns:a16="http://schemas.microsoft.com/office/drawing/2014/main" id="{DF5BAFBB-6EF3-4AB2-AEB6-101F5E93BD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65704" y="2715183"/>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29">
              <a:extLst>
                <a:ext uri="{FF2B5EF4-FFF2-40B4-BE49-F238E27FC236}">
                  <a16:creationId xmlns:a16="http://schemas.microsoft.com/office/drawing/2014/main" id="{237BBB0E-5E66-4455-9E38-5A7A576FA9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1781" y="4655893"/>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33">
              <a:extLst>
                <a:ext uri="{FF2B5EF4-FFF2-40B4-BE49-F238E27FC236}">
                  <a16:creationId xmlns:a16="http://schemas.microsoft.com/office/drawing/2014/main" id="{F3737C72-7122-4969-90DB-9F1A2A2E76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2609" y="4461880"/>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136">
              <a:extLst>
                <a:ext uri="{FF2B5EF4-FFF2-40B4-BE49-F238E27FC236}">
                  <a16:creationId xmlns:a16="http://schemas.microsoft.com/office/drawing/2014/main" id="{E0471B7E-606B-4DF6-97A3-C86A230047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50748" y="5571356"/>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137">
              <a:extLst>
                <a:ext uri="{FF2B5EF4-FFF2-40B4-BE49-F238E27FC236}">
                  <a16:creationId xmlns:a16="http://schemas.microsoft.com/office/drawing/2014/main" id="{90E27B31-5A24-46EB-85BE-DC5C886BC1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5243" y="5221486"/>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138">
              <a:extLst>
                <a:ext uri="{FF2B5EF4-FFF2-40B4-BE49-F238E27FC236}">
                  <a16:creationId xmlns:a16="http://schemas.microsoft.com/office/drawing/2014/main" id="{2EDC5D7B-EB07-447D-B76E-A07A6632D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45012" y="4971400"/>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139">
              <a:extLst>
                <a:ext uri="{FF2B5EF4-FFF2-40B4-BE49-F238E27FC236}">
                  <a16:creationId xmlns:a16="http://schemas.microsoft.com/office/drawing/2014/main" id="{BC74D79F-6756-4F06-A0F5-DC43209C5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27758" y="6495514"/>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140">
              <a:extLst>
                <a:ext uri="{FF2B5EF4-FFF2-40B4-BE49-F238E27FC236}">
                  <a16:creationId xmlns:a16="http://schemas.microsoft.com/office/drawing/2014/main" id="{2210FDBB-A853-4414-A030-69E1F42955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6905" y="2952119"/>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142">
              <a:extLst>
                <a:ext uri="{FF2B5EF4-FFF2-40B4-BE49-F238E27FC236}">
                  <a16:creationId xmlns:a16="http://schemas.microsoft.com/office/drawing/2014/main" id="{9AAC29D9-EC94-4008-824A-E1F0F2187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2171" y="4701063"/>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143">
              <a:extLst>
                <a:ext uri="{FF2B5EF4-FFF2-40B4-BE49-F238E27FC236}">
                  <a16:creationId xmlns:a16="http://schemas.microsoft.com/office/drawing/2014/main" id="{8B39C842-398E-4937-A696-BFFC3860BC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03664" y="5750749"/>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144">
              <a:extLst>
                <a:ext uri="{FF2B5EF4-FFF2-40B4-BE49-F238E27FC236}">
                  <a16:creationId xmlns:a16="http://schemas.microsoft.com/office/drawing/2014/main" id="{7088F78F-878E-460B-87EC-BA3BF1B546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90617" y="602332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145">
              <a:extLst>
                <a:ext uri="{FF2B5EF4-FFF2-40B4-BE49-F238E27FC236}">
                  <a16:creationId xmlns:a16="http://schemas.microsoft.com/office/drawing/2014/main" id="{63E026E2-AE0E-499A-A8FA-39274DFB0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06927" y="6234992"/>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
              <a:extLst>
                <a:ext uri="{FF2B5EF4-FFF2-40B4-BE49-F238E27FC236}">
                  <a16:creationId xmlns:a16="http://schemas.microsoft.com/office/drawing/2014/main" id="{550BA48D-6442-47A4-95D9-5C452FF888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3470" y="668474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8">
              <a:extLst>
                <a:ext uri="{FF2B5EF4-FFF2-40B4-BE49-F238E27FC236}">
                  <a16:creationId xmlns:a16="http://schemas.microsoft.com/office/drawing/2014/main" id="{06EF15E3-76AB-4075-B334-94FD017C56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3521" y="33497"/>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06">
              <a:extLst>
                <a:ext uri="{FF2B5EF4-FFF2-40B4-BE49-F238E27FC236}">
                  <a16:creationId xmlns:a16="http://schemas.microsoft.com/office/drawing/2014/main" id="{9FED76EA-CA3D-4690-9FCE-768160FAB4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2771" y="-4523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89" name="Group 188">
            <a:extLst>
              <a:ext uri="{FF2B5EF4-FFF2-40B4-BE49-F238E27FC236}">
                <a16:creationId xmlns:a16="http://schemas.microsoft.com/office/drawing/2014/main" id="{794267EB-8640-4DF3-9F5F-F389951094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81725" y="40256"/>
            <a:ext cx="503194" cy="6764629"/>
            <a:chOff x="11581725" y="-50217"/>
            <a:chExt cx="503194" cy="6814823"/>
          </a:xfrm>
        </p:grpSpPr>
        <p:sp>
          <p:nvSpPr>
            <p:cNvPr id="190" name="Freeform 8">
              <a:extLst>
                <a:ext uri="{FF2B5EF4-FFF2-40B4-BE49-F238E27FC236}">
                  <a16:creationId xmlns:a16="http://schemas.microsoft.com/office/drawing/2014/main" id="{62E43E43-4CB1-436A-8F39-FDA46F3845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89500" y="66549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43">
              <a:extLst>
                <a:ext uri="{FF2B5EF4-FFF2-40B4-BE49-F238E27FC236}">
                  <a16:creationId xmlns:a16="http://schemas.microsoft.com/office/drawing/2014/main" id="{01953B1A-913D-4BC4-AD4F-7DCC6BB0AA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975602" y="79700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51">
              <a:extLst>
                <a:ext uri="{FF2B5EF4-FFF2-40B4-BE49-F238E27FC236}">
                  <a16:creationId xmlns:a16="http://schemas.microsoft.com/office/drawing/2014/main" id="{6085CF7C-052A-40B4-A519-5B9C532D81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948571" y="95141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52">
              <a:extLst>
                <a:ext uri="{FF2B5EF4-FFF2-40B4-BE49-F238E27FC236}">
                  <a16:creationId xmlns:a16="http://schemas.microsoft.com/office/drawing/2014/main" id="{6A30D3AB-0061-492B-87F5-7F8512F49E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945576" y="386988"/>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53">
              <a:extLst>
                <a:ext uri="{FF2B5EF4-FFF2-40B4-BE49-F238E27FC236}">
                  <a16:creationId xmlns:a16="http://schemas.microsoft.com/office/drawing/2014/main" id="{69A009B8-1C16-4886-84BE-F36873A8F5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936657" y="1190192"/>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54">
              <a:extLst>
                <a:ext uri="{FF2B5EF4-FFF2-40B4-BE49-F238E27FC236}">
                  <a16:creationId xmlns:a16="http://schemas.microsoft.com/office/drawing/2014/main" id="{4262414F-5D33-444C-81D6-D059EC05DA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922504" y="550616"/>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55">
              <a:extLst>
                <a:ext uri="{FF2B5EF4-FFF2-40B4-BE49-F238E27FC236}">
                  <a16:creationId xmlns:a16="http://schemas.microsoft.com/office/drawing/2014/main" id="{A035666B-2FAB-4FD6-9ADA-4770A33B9A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936517" y="139979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56">
              <a:extLst>
                <a:ext uri="{FF2B5EF4-FFF2-40B4-BE49-F238E27FC236}">
                  <a16:creationId xmlns:a16="http://schemas.microsoft.com/office/drawing/2014/main" id="{BC45742B-781F-43CF-967D-04E8532B5D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936213" y="2229829"/>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57">
              <a:extLst>
                <a:ext uri="{FF2B5EF4-FFF2-40B4-BE49-F238E27FC236}">
                  <a16:creationId xmlns:a16="http://schemas.microsoft.com/office/drawing/2014/main" id="{9A565171-85E6-47B4-96D9-A815A5A608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922666" y="1609538"/>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59">
              <a:extLst>
                <a:ext uri="{FF2B5EF4-FFF2-40B4-BE49-F238E27FC236}">
                  <a16:creationId xmlns:a16="http://schemas.microsoft.com/office/drawing/2014/main" id="{781905C4-1133-4589-891D-4E6052BC9C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902116" y="19189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60">
              <a:extLst>
                <a:ext uri="{FF2B5EF4-FFF2-40B4-BE49-F238E27FC236}">
                  <a16:creationId xmlns:a16="http://schemas.microsoft.com/office/drawing/2014/main" id="{79D613E3-CA24-4F43-A0A9-345387044C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97347" y="1839332"/>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61">
              <a:extLst>
                <a:ext uri="{FF2B5EF4-FFF2-40B4-BE49-F238E27FC236}">
                  <a16:creationId xmlns:a16="http://schemas.microsoft.com/office/drawing/2014/main" id="{0C069C76-F3AB-4A56-AB65-D9837622A8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63644" y="2073692"/>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78">
              <a:extLst>
                <a:ext uri="{FF2B5EF4-FFF2-40B4-BE49-F238E27FC236}">
                  <a16:creationId xmlns:a16="http://schemas.microsoft.com/office/drawing/2014/main" id="{B549DF45-2D76-437C-ACBF-763DF06F3E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82882" y="65743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79">
              <a:extLst>
                <a:ext uri="{FF2B5EF4-FFF2-40B4-BE49-F238E27FC236}">
                  <a16:creationId xmlns:a16="http://schemas.microsoft.com/office/drawing/2014/main" id="{B49F2B88-F0AA-40D6-997C-4CD28AD293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95254" y="888476"/>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80">
              <a:extLst>
                <a:ext uri="{FF2B5EF4-FFF2-40B4-BE49-F238E27FC236}">
                  <a16:creationId xmlns:a16="http://schemas.microsoft.com/office/drawing/2014/main" id="{36A4A66A-D1F4-4383-8D28-A68695937F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89913" y="1126271"/>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81">
              <a:extLst>
                <a:ext uri="{FF2B5EF4-FFF2-40B4-BE49-F238E27FC236}">
                  <a16:creationId xmlns:a16="http://schemas.microsoft.com/office/drawing/2014/main" id="{1A73A306-1140-4842-AB32-DEFA0C75DB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72963" y="213932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82">
              <a:extLst>
                <a:ext uri="{FF2B5EF4-FFF2-40B4-BE49-F238E27FC236}">
                  <a16:creationId xmlns:a16="http://schemas.microsoft.com/office/drawing/2014/main" id="{9E9F1E99-2F3F-4867-BBFE-FCA8F92CA1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80799" y="1916872"/>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83">
              <a:extLst>
                <a:ext uri="{FF2B5EF4-FFF2-40B4-BE49-F238E27FC236}">
                  <a16:creationId xmlns:a16="http://schemas.microsoft.com/office/drawing/2014/main" id="{015B614E-DBF6-4DE6-9339-24B527AE00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53356" y="1602084"/>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84">
              <a:extLst>
                <a:ext uri="{FF2B5EF4-FFF2-40B4-BE49-F238E27FC236}">
                  <a16:creationId xmlns:a16="http://schemas.microsoft.com/office/drawing/2014/main" id="{2D99F085-1658-457C-A1E7-8BB59784E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64372" y="452845"/>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86">
              <a:extLst>
                <a:ext uri="{FF2B5EF4-FFF2-40B4-BE49-F238E27FC236}">
                  <a16:creationId xmlns:a16="http://schemas.microsoft.com/office/drawing/2014/main" id="{72314D71-6CB0-478C-A2EE-9DD68D4B0A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74341" y="106836"/>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89">
              <a:extLst>
                <a:ext uri="{FF2B5EF4-FFF2-40B4-BE49-F238E27FC236}">
                  <a16:creationId xmlns:a16="http://schemas.microsoft.com/office/drawing/2014/main" id="{CFF40123-9723-4AED-B3F6-54C54E54AC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29144" y="1389733"/>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90">
              <a:extLst>
                <a:ext uri="{FF2B5EF4-FFF2-40B4-BE49-F238E27FC236}">
                  <a16:creationId xmlns:a16="http://schemas.microsoft.com/office/drawing/2014/main" id="{18149ACA-B455-497E-A336-7CA5EA3FFD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06996" y="2012642"/>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32">
              <a:extLst>
                <a:ext uri="{FF2B5EF4-FFF2-40B4-BE49-F238E27FC236}">
                  <a16:creationId xmlns:a16="http://schemas.microsoft.com/office/drawing/2014/main" id="{C0CE652D-B224-4EC0-A270-14E78D333F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85689" y="3232568"/>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33">
              <a:extLst>
                <a:ext uri="{FF2B5EF4-FFF2-40B4-BE49-F238E27FC236}">
                  <a16:creationId xmlns:a16="http://schemas.microsoft.com/office/drawing/2014/main" id="{37E8E3DB-6FB9-4F73-B1D1-F3B3A3C101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915602" y="4323879"/>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34">
              <a:extLst>
                <a:ext uri="{FF2B5EF4-FFF2-40B4-BE49-F238E27FC236}">
                  <a16:creationId xmlns:a16="http://schemas.microsoft.com/office/drawing/2014/main" id="{FA7E6C6A-13E7-43F5-9891-23A9983AEB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919532" y="5321202"/>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35">
              <a:extLst>
                <a:ext uri="{FF2B5EF4-FFF2-40B4-BE49-F238E27FC236}">
                  <a16:creationId xmlns:a16="http://schemas.microsoft.com/office/drawing/2014/main" id="{E2A09D59-BD40-4E83-9EE0-71DB34EAB2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915184" y="4532106"/>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36">
              <a:extLst>
                <a:ext uri="{FF2B5EF4-FFF2-40B4-BE49-F238E27FC236}">
                  <a16:creationId xmlns:a16="http://schemas.microsoft.com/office/drawing/2014/main" id="{FB0AF6EA-0C4B-419C-A465-AF41DAD75D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87321" y="5983091"/>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37">
              <a:extLst>
                <a:ext uri="{FF2B5EF4-FFF2-40B4-BE49-F238E27FC236}">
                  <a16:creationId xmlns:a16="http://schemas.microsoft.com/office/drawing/2014/main" id="{994F7A2A-F2AF-4DBA-B4AB-295CD6BFFE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99087" y="2996628"/>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38">
              <a:extLst>
                <a:ext uri="{FF2B5EF4-FFF2-40B4-BE49-F238E27FC236}">
                  <a16:creationId xmlns:a16="http://schemas.microsoft.com/office/drawing/2014/main" id="{AF7C6756-507C-4EAA-8584-98559EBA7E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906756" y="4836724"/>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39">
              <a:extLst>
                <a:ext uri="{FF2B5EF4-FFF2-40B4-BE49-F238E27FC236}">
                  <a16:creationId xmlns:a16="http://schemas.microsoft.com/office/drawing/2014/main" id="{C957EA97-DC3B-4894-B0EF-0548C0FB8E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98864" y="507784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40">
              <a:extLst>
                <a:ext uri="{FF2B5EF4-FFF2-40B4-BE49-F238E27FC236}">
                  <a16:creationId xmlns:a16="http://schemas.microsoft.com/office/drawing/2014/main" id="{9E831CBF-DE63-4669-9B35-9E0B9A612C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93828" y="253454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41">
              <a:extLst>
                <a:ext uri="{FF2B5EF4-FFF2-40B4-BE49-F238E27FC236}">
                  <a16:creationId xmlns:a16="http://schemas.microsoft.com/office/drawing/2014/main" id="{DDCDA67E-7542-4ED8-949C-84C7EAD426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87321" y="621509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42">
              <a:extLst>
                <a:ext uri="{FF2B5EF4-FFF2-40B4-BE49-F238E27FC236}">
                  <a16:creationId xmlns:a16="http://schemas.microsoft.com/office/drawing/2014/main" id="{D8B93D38-E025-4D67-8A0C-19E3253208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75489" y="5533115"/>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44">
              <a:extLst>
                <a:ext uri="{FF2B5EF4-FFF2-40B4-BE49-F238E27FC236}">
                  <a16:creationId xmlns:a16="http://schemas.microsoft.com/office/drawing/2014/main" id="{4E29CE45-4558-426B-8C24-3069B04817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79279" y="401724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45">
              <a:extLst>
                <a:ext uri="{FF2B5EF4-FFF2-40B4-BE49-F238E27FC236}">
                  <a16:creationId xmlns:a16="http://schemas.microsoft.com/office/drawing/2014/main" id="{3B64559B-6389-4C5E-A736-9BB79FBA06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57128" y="5773069"/>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5" name="Freeform 46">
              <a:extLst>
                <a:ext uri="{FF2B5EF4-FFF2-40B4-BE49-F238E27FC236}">
                  <a16:creationId xmlns:a16="http://schemas.microsoft.com/office/drawing/2014/main" id="{EB6B7C23-A7CF-4256-932B-D67CD52BAC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906187" y="2767165"/>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47">
              <a:extLst>
                <a:ext uri="{FF2B5EF4-FFF2-40B4-BE49-F238E27FC236}">
                  <a16:creationId xmlns:a16="http://schemas.microsoft.com/office/drawing/2014/main" id="{62342B15-30BB-40CF-87B9-130A77AC89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64332" y="3786116"/>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7" name="Freeform 48">
              <a:extLst>
                <a:ext uri="{FF2B5EF4-FFF2-40B4-BE49-F238E27FC236}">
                  <a16:creationId xmlns:a16="http://schemas.microsoft.com/office/drawing/2014/main" id="{3EEDF4C2-803E-42B9-B9A1-31E071A722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59589" y="3552646"/>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49">
              <a:extLst>
                <a:ext uri="{FF2B5EF4-FFF2-40B4-BE49-F238E27FC236}">
                  <a16:creationId xmlns:a16="http://schemas.microsoft.com/office/drawing/2014/main" id="{CFF066B7-F19B-494E-817B-9443234AF9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58203" y="6444314"/>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62">
              <a:extLst>
                <a:ext uri="{FF2B5EF4-FFF2-40B4-BE49-F238E27FC236}">
                  <a16:creationId xmlns:a16="http://schemas.microsoft.com/office/drawing/2014/main" id="{BEA79FD9-FE3C-474C-9635-FA1AC8B10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50021" y="2886960"/>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63">
              <a:extLst>
                <a:ext uri="{FF2B5EF4-FFF2-40B4-BE49-F238E27FC236}">
                  <a16:creationId xmlns:a16="http://schemas.microsoft.com/office/drawing/2014/main" id="{5A1C9036-2209-48AB-9A45-1CF7A88BC8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61379" y="4025573"/>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64">
              <a:extLst>
                <a:ext uri="{FF2B5EF4-FFF2-40B4-BE49-F238E27FC236}">
                  <a16:creationId xmlns:a16="http://schemas.microsoft.com/office/drawing/2014/main" id="{949D7B76-E779-437D-BF53-4B314E304D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29330" y="2618652"/>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65">
              <a:extLst>
                <a:ext uri="{FF2B5EF4-FFF2-40B4-BE49-F238E27FC236}">
                  <a16:creationId xmlns:a16="http://schemas.microsoft.com/office/drawing/2014/main" id="{6C7666CC-2CD8-49CF-97E8-03A4748E50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29961" y="3762667"/>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66">
              <a:extLst>
                <a:ext uri="{FF2B5EF4-FFF2-40B4-BE49-F238E27FC236}">
                  <a16:creationId xmlns:a16="http://schemas.microsoft.com/office/drawing/2014/main" id="{6694159E-961A-40AD-9710-DE5D858BE2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17743" y="5309103"/>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67">
              <a:extLst>
                <a:ext uri="{FF2B5EF4-FFF2-40B4-BE49-F238E27FC236}">
                  <a16:creationId xmlns:a16="http://schemas.microsoft.com/office/drawing/2014/main" id="{3415C869-BF38-4F37-A07D-99863F6F0C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97923" y="4525125"/>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68">
              <a:extLst>
                <a:ext uri="{FF2B5EF4-FFF2-40B4-BE49-F238E27FC236}">
                  <a16:creationId xmlns:a16="http://schemas.microsoft.com/office/drawing/2014/main" id="{C532C6F8-F368-4C0C-A0C7-26ED5B5C74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25311" y="3182385"/>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69">
              <a:extLst>
                <a:ext uri="{FF2B5EF4-FFF2-40B4-BE49-F238E27FC236}">
                  <a16:creationId xmlns:a16="http://schemas.microsoft.com/office/drawing/2014/main" id="{CE0F0051-9235-439E-906C-6D4734860A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04568" y="5591348"/>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7" name="Freeform 70">
              <a:extLst>
                <a:ext uri="{FF2B5EF4-FFF2-40B4-BE49-F238E27FC236}">
                  <a16:creationId xmlns:a16="http://schemas.microsoft.com/office/drawing/2014/main" id="{595300AA-1720-4A83-A1A6-AEAC14DC44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68781" y="6183092"/>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71">
              <a:extLst>
                <a:ext uri="{FF2B5EF4-FFF2-40B4-BE49-F238E27FC236}">
                  <a16:creationId xmlns:a16="http://schemas.microsoft.com/office/drawing/2014/main" id="{4C3205CA-C6A4-4BC9-A856-44012512D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16111" y="5070698"/>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72">
              <a:extLst>
                <a:ext uri="{FF2B5EF4-FFF2-40B4-BE49-F238E27FC236}">
                  <a16:creationId xmlns:a16="http://schemas.microsoft.com/office/drawing/2014/main" id="{2ADF09EA-ED2B-435A-98A9-C04F61AEC3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12848" y="4843839"/>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73">
              <a:extLst>
                <a:ext uri="{FF2B5EF4-FFF2-40B4-BE49-F238E27FC236}">
                  <a16:creationId xmlns:a16="http://schemas.microsoft.com/office/drawing/2014/main" id="{FECDE996-00DD-4523-A839-977B3099D6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17721" y="4344204"/>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74">
              <a:extLst>
                <a:ext uri="{FF2B5EF4-FFF2-40B4-BE49-F238E27FC236}">
                  <a16:creationId xmlns:a16="http://schemas.microsoft.com/office/drawing/2014/main" id="{41E13E80-7416-41BF-9F70-0471C37552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85673" y="592448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75">
              <a:extLst>
                <a:ext uri="{FF2B5EF4-FFF2-40B4-BE49-F238E27FC236}">
                  <a16:creationId xmlns:a16="http://schemas.microsoft.com/office/drawing/2014/main" id="{E0904C63-D5F2-4DEC-BC8B-20A2620174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80682" y="2378884"/>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77">
              <a:extLst>
                <a:ext uri="{FF2B5EF4-FFF2-40B4-BE49-F238E27FC236}">
                  <a16:creationId xmlns:a16="http://schemas.microsoft.com/office/drawing/2014/main" id="{E8FF1427-C8C3-4A62-BA09-C39CD288FD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85928" y="354316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85">
              <a:extLst>
                <a:ext uri="{FF2B5EF4-FFF2-40B4-BE49-F238E27FC236}">
                  <a16:creationId xmlns:a16="http://schemas.microsoft.com/office/drawing/2014/main" id="{8A423576-FAF7-451E-8E03-BD83EB4C21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72187" y="637098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87">
              <a:extLst>
                <a:ext uri="{FF2B5EF4-FFF2-40B4-BE49-F238E27FC236}">
                  <a16:creationId xmlns:a16="http://schemas.microsoft.com/office/drawing/2014/main" id="{6E983BE2-E9E0-42E2-9321-D69CE9C5DE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9666" y="6594020"/>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88">
              <a:extLst>
                <a:ext uri="{FF2B5EF4-FFF2-40B4-BE49-F238E27FC236}">
                  <a16:creationId xmlns:a16="http://schemas.microsoft.com/office/drawing/2014/main" id="{D3F95FF6-487C-4B8A-8366-D3ED419325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60227" y="564043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8">
              <a:extLst>
                <a:ext uri="{FF2B5EF4-FFF2-40B4-BE49-F238E27FC236}">
                  <a16:creationId xmlns:a16="http://schemas.microsoft.com/office/drawing/2014/main" id="{2FB17AE4-6B5D-4C91-8A55-551DF75ED4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923344" y="-2870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07600508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9" name="Rectangle 68">
            <a:extLst>
              <a:ext uri="{FF2B5EF4-FFF2-40B4-BE49-F238E27FC236}">
                <a16:creationId xmlns:a16="http://schemas.microsoft.com/office/drawing/2014/main" id="{CFB03654-F8D1-4066-85B5-5BA57499B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8EF2578-38C8-4B54-8538-832E55E8640B}"/>
              </a:ext>
            </a:extLst>
          </p:cNvPr>
          <p:cNvSpPr>
            <a:spLocks noGrp="1"/>
          </p:cNvSpPr>
          <p:nvPr>
            <p:ph type="title"/>
          </p:nvPr>
        </p:nvSpPr>
        <p:spPr>
          <a:xfrm>
            <a:off x="1073810" y="696226"/>
            <a:ext cx="8675712" cy="981892"/>
          </a:xfrm>
        </p:spPr>
        <p:txBody>
          <a:bodyPr vert="horz" lIns="91440" tIns="45720" rIns="91440" bIns="45720" rtlCol="0" anchor="ctr">
            <a:normAutofit/>
          </a:bodyPr>
          <a:lstStyle/>
          <a:p>
            <a:pPr>
              <a:lnSpc>
                <a:spcPct val="90000"/>
              </a:lnSpc>
            </a:pPr>
            <a:r>
              <a:rPr lang="en-US" sz="3100" kern="1200">
                <a:solidFill>
                  <a:schemeClr val="tx2"/>
                </a:solidFill>
                <a:latin typeface="+mj-lt"/>
                <a:ea typeface="+mj-ea"/>
                <a:cs typeface="+mj-cs"/>
              </a:rPr>
              <a:t>Co powinno  znajdować się w koszyczku Wielkanocnym </a:t>
            </a:r>
          </a:p>
        </p:txBody>
      </p:sp>
      <p:sp>
        <p:nvSpPr>
          <p:cNvPr id="71" name="Rectangle 70">
            <a:extLst>
              <a:ext uri="{FF2B5EF4-FFF2-40B4-BE49-F238E27FC236}">
                <a16:creationId xmlns:a16="http://schemas.microsoft.com/office/drawing/2014/main" id="{7615BC76-014D-4BD0-A843-994E2D759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39D2483B-7210-454A-B168-51DA3C1611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7372" y="-18787"/>
            <a:ext cx="1238945" cy="1919798"/>
            <a:chOff x="10357372" y="-18787"/>
            <a:chExt cx="1238945" cy="1919798"/>
          </a:xfrm>
        </p:grpSpPr>
        <p:sp>
          <p:nvSpPr>
            <p:cNvPr id="74" name="Freeform 57">
              <a:extLst>
                <a:ext uri="{FF2B5EF4-FFF2-40B4-BE49-F238E27FC236}">
                  <a16:creationId xmlns:a16="http://schemas.microsoft.com/office/drawing/2014/main" id="{F1142EB5-2791-4EAD-B4A2-43BECFBC5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8">
              <a:extLst>
                <a:ext uri="{FF2B5EF4-FFF2-40B4-BE49-F238E27FC236}">
                  <a16:creationId xmlns:a16="http://schemas.microsoft.com/office/drawing/2014/main" id="{2C8870C2-1368-48B0-A8CF-BC33DF765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9">
              <a:extLst>
                <a:ext uri="{FF2B5EF4-FFF2-40B4-BE49-F238E27FC236}">
                  <a16:creationId xmlns:a16="http://schemas.microsoft.com/office/drawing/2014/main" id="{853F9E0D-F5F9-438C-B1DC-0AA3127C4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80">
              <a:extLst>
                <a:ext uri="{FF2B5EF4-FFF2-40B4-BE49-F238E27FC236}">
                  <a16:creationId xmlns:a16="http://schemas.microsoft.com/office/drawing/2014/main" id="{B4E911B1-253E-4755-9AEC-BB1DAB8E2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83">
              <a:extLst>
                <a:ext uri="{FF2B5EF4-FFF2-40B4-BE49-F238E27FC236}">
                  <a16:creationId xmlns:a16="http://schemas.microsoft.com/office/drawing/2014/main" id="{2AF5DD4D-BF15-452D-937B-7F29FA3F2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84">
              <a:extLst>
                <a:ext uri="{FF2B5EF4-FFF2-40B4-BE49-F238E27FC236}">
                  <a16:creationId xmlns:a16="http://schemas.microsoft.com/office/drawing/2014/main" id="{5F821C6A-EDEE-4845-92EB-367AC60023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86">
              <a:extLst>
                <a:ext uri="{FF2B5EF4-FFF2-40B4-BE49-F238E27FC236}">
                  <a16:creationId xmlns:a16="http://schemas.microsoft.com/office/drawing/2014/main" id="{504AA4DA-748D-4CFF-891A-5C8861EC4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9">
              <a:extLst>
                <a:ext uri="{FF2B5EF4-FFF2-40B4-BE49-F238E27FC236}">
                  <a16:creationId xmlns:a16="http://schemas.microsoft.com/office/drawing/2014/main" id="{7CC3A8FA-D5F6-4A96-9B55-4479C1717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06">
              <a:extLst>
                <a:ext uri="{FF2B5EF4-FFF2-40B4-BE49-F238E27FC236}">
                  <a16:creationId xmlns:a16="http://schemas.microsoft.com/office/drawing/2014/main" id="{26E1DC3C-522F-46BF-9C95-475001763F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07">
              <a:extLst>
                <a:ext uri="{FF2B5EF4-FFF2-40B4-BE49-F238E27FC236}">
                  <a16:creationId xmlns:a16="http://schemas.microsoft.com/office/drawing/2014/main" id="{F7CDF92D-312E-42AB-960E-637D40493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08">
              <a:extLst>
                <a:ext uri="{FF2B5EF4-FFF2-40B4-BE49-F238E27FC236}">
                  <a16:creationId xmlns:a16="http://schemas.microsoft.com/office/drawing/2014/main" id="{918FE320-F6B2-4BDB-95D8-DFD3B2B34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09">
              <a:extLst>
                <a:ext uri="{FF2B5EF4-FFF2-40B4-BE49-F238E27FC236}">
                  <a16:creationId xmlns:a16="http://schemas.microsoft.com/office/drawing/2014/main" id="{B90769B0-46E9-4B76-96A9-A247A0DF3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10">
              <a:extLst>
                <a:ext uri="{FF2B5EF4-FFF2-40B4-BE49-F238E27FC236}">
                  <a16:creationId xmlns:a16="http://schemas.microsoft.com/office/drawing/2014/main" id="{C0CC5855-0620-41C7-AA4D-3D30E2455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11">
              <a:extLst>
                <a:ext uri="{FF2B5EF4-FFF2-40B4-BE49-F238E27FC236}">
                  <a16:creationId xmlns:a16="http://schemas.microsoft.com/office/drawing/2014/main" id="{7A99B1F4-089E-4A1A-833C-0D0C8E770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12">
              <a:extLst>
                <a:ext uri="{FF2B5EF4-FFF2-40B4-BE49-F238E27FC236}">
                  <a16:creationId xmlns:a16="http://schemas.microsoft.com/office/drawing/2014/main" id="{52C3D5C1-0862-4E4B-BAD8-C6244D035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22">
              <a:extLst>
                <a:ext uri="{FF2B5EF4-FFF2-40B4-BE49-F238E27FC236}">
                  <a16:creationId xmlns:a16="http://schemas.microsoft.com/office/drawing/2014/main" id="{5E020019-37DA-47B1-A859-25E2009F7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23">
              <a:extLst>
                <a:ext uri="{FF2B5EF4-FFF2-40B4-BE49-F238E27FC236}">
                  <a16:creationId xmlns:a16="http://schemas.microsoft.com/office/drawing/2014/main" id="{FC071985-7349-45B2-AD36-AB9014D81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30">
              <a:extLst>
                <a:ext uri="{FF2B5EF4-FFF2-40B4-BE49-F238E27FC236}">
                  <a16:creationId xmlns:a16="http://schemas.microsoft.com/office/drawing/2014/main" id="{8A8374B4-6CAE-4B1D-8AD8-BBD71C66E4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31">
              <a:extLst>
                <a:ext uri="{FF2B5EF4-FFF2-40B4-BE49-F238E27FC236}">
                  <a16:creationId xmlns:a16="http://schemas.microsoft.com/office/drawing/2014/main" id="{4F0392BB-C222-4B4A-B3F7-86E195396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35">
              <a:extLst>
                <a:ext uri="{FF2B5EF4-FFF2-40B4-BE49-F238E27FC236}">
                  <a16:creationId xmlns:a16="http://schemas.microsoft.com/office/drawing/2014/main" id="{A602A52C-3AB9-4D97-AE2A-BB87DB6AC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41">
              <a:extLst>
                <a:ext uri="{FF2B5EF4-FFF2-40B4-BE49-F238E27FC236}">
                  <a16:creationId xmlns:a16="http://schemas.microsoft.com/office/drawing/2014/main" id="{B30A965C-348F-4CA1-882F-46F532A33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77">
              <a:extLst>
                <a:ext uri="{FF2B5EF4-FFF2-40B4-BE49-F238E27FC236}">
                  <a16:creationId xmlns:a16="http://schemas.microsoft.com/office/drawing/2014/main" id="{3DB93D99-B20E-4CEF-A4B5-E355F2EF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21">
              <a:extLst>
                <a:ext uri="{FF2B5EF4-FFF2-40B4-BE49-F238E27FC236}">
                  <a16:creationId xmlns:a16="http://schemas.microsoft.com/office/drawing/2014/main" id="{59BF81A2-5680-4745-9838-B87F14A4EE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8">
              <a:extLst>
                <a:ext uri="{FF2B5EF4-FFF2-40B4-BE49-F238E27FC236}">
                  <a16:creationId xmlns:a16="http://schemas.microsoft.com/office/drawing/2014/main" id="{15D7F206-A93F-4CCC-B241-B733ECFCF9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87">
              <a:extLst>
                <a:ext uri="{FF2B5EF4-FFF2-40B4-BE49-F238E27FC236}">
                  <a16:creationId xmlns:a16="http://schemas.microsoft.com/office/drawing/2014/main" id="{88E77691-B7C1-4F5D-98EC-C5508CDFB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94">
              <a:extLst>
                <a:ext uri="{FF2B5EF4-FFF2-40B4-BE49-F238E27FC236}">
                  <a16:creationId xmlns:a16="http://schemas.microsoft.com/office/drawing/2014/main" id="{B15258A7-A882-4D79-B870-C92A57D6B6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97">
              <a:extLst>
                <a:ext uri="{FF2B5EF4-FFF2-40B4-BE49-F238E27FC236}">
                  <a16:creationId xmlns:a16="http://schemas.microsoft.com/office/drawing/2014/main" id="{CF3D5844-0132-49FA-BD1E-5263802F47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01">
              <a:extLst>
                <a:ext uri="{FF2B5EF4-FFF2-40B4-BE49-F238E27FC236}">
                  <a16:creationId xmlns:a16="http://schemas.microsoft.com/office/drawing/2014/main" id="{A399F043-AB24-4109-800A-BD94939A4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02">
              <a:extLst>
                <a:ext uri="{FF2B5EF4-FFF2-40B4-BE49-F238E27FC236}">
                  <a16:creationId xmlns:a16="http://schemas.microsoft.com/office/drawing/2014/main" id="{796159AE-3178-456B-B411-196E260E5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03">
              <a:extLst>
                <a:ext uri="{FF2B5EF4-FFF2-40B4-BE49-F238E27FC236}">
                  <a16:creationId xmlns:a16="http://schemas.microsoft.com/office/drawing/2014/main" id="{B0562100-3934-4A15-8C23-D55F111D9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17">
              <a:extLst>
                <a:ext uri="{FF2B5EF4-FFF2-40B4-BE49-F238E27FC236}">
                  <a16:creationId xmlns:a16="http://schemas.microsoft.com/office/drawing/2014/main" id="{6DD7C928-63AE-4BCB-9843-570F9E04E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18">
              <a:extLst>
                <a:ext uri="{FF2B5EF4-FFF2-40B4-BE49-F238E27FC236}">
                  <a16:creationId xmlns:a16="http://schemas.microsoft.com/office/drawing/2014/main" id="{5AC011E4-1DCA-418C-8008-AE4E1E61D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19">
              <a:extLst>
                <a:ext uri="{FF2B5EF4-FFF2-40B4-BE49-F238E27FC236}">
                  <a16:creationId xmlns:a16="http://schemas.microsoft.com/office/drawing/2014/main" id="{5B2D3B89-E1F5-40D8-AEC0-8E7B2E67A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36">
              <a:extLst>
                <a:ext uri="{FF2B5EF4-FFF2-40B4-BE49-F238E27FC236}">
                  <a16:creationId xmlns:a16="http://schemas.microsoft.com/office/drawing/2014/main" id="{DBB111D7-2067-4503-A6F9-647407E181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37">
              <a:extLst>
                <a:ext uri="{FF2B5EF4-FFF2-40B4-BE49-F238E27FC236}">
                  <a16:creationId xmlns:a16="http://schemas.microsoft.com/office/drawing/2014/main" id="{20B3ED41-DE4C-4CE7-A8DE-B4ED03137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39">
              <a:extLst>
                <a:ext uri="{FF2B5EF4-FFF2-40B4-BE49-F238E27FC236}">
                  <a16:creationId xmlns:a16="http://schemas.microsoft.com/office/drawing/2014/main" id="{F4EE6DAD-6518-47B6-A04F-484A16267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43">
              <a:extLst>
                <a:ext uri="{FF2B5EF4-FFF2-40B4-BE49-F238E27FC236}">
                  <a16:creationId xmlns:a16="http://schemas.microsoft.com/office/drawing/2014/main" id="{B6867974-B4C0-48AA-A205-B435998B7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44">
              <a:extLst>
                <a:ext uri="{FF2B5EF4-FFF2-40B4-BE49-F238E27FC236}">
                  <a16:creationId xmlns:a16="http://schemas.microsoft.com/office/drawing/2014/main" id="{21F27A0E-A6C1-4AFE-8CBA-28E4FE70B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45">
              <a:extLst>
                <a:ext uri="{FF2B5EF4-FFF2-40B4-BE49-F238E27FC236}">
                  <a16:creationId xmlns:a16="http://schemas.microsoft.com/office/drawing/2014/main" id="{AAA114B9-98D7-4840-8602-457F0741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8">
              <a:extLst>
                <a:ext uri="{FF2B5EF4-FFF2-40B4-BE49-F238E27FC236}">
                  <a16:creationId xmlns:a16="http://schemas.microsoft.com/office/drawing/2014/main" id="{4E9E63DF-694C-4693-8D8B-0275BB744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5" name="Freeform 113">
            <a:extLst>
              <a:ext uri="{FF2B5EF4-FFF2-40B4-BE49-F238E27FC236}">
                <a16:creationId xmlns:a16="http://schemas.microsoft.com/office/drawing/2014/main" id="{B1A3BF1A-EF96-468A-B04F-AFDF6621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Symbol zastępczy tekstu 3">
            <a:extLst>
              <a:ext uri="{FF2B5EF4-FFF2-40B4-BE49-F238E27FC236}">
                <a16:creationId xmlns:a16="http://schemas.microsoft.com/office/drawing/2014/main" id="{021AA534-106F-4E5E-9413-5C83103E51B1}"/>
              </a:ext>
            </a:extLst>
          </p:cNvPr>
          <p:cNvSpPr>
            <a:spLocks noGrp="1"/>
          </p:cNvSpPr>
          <p:nvPr>
            <p:ph type="body" sz="half" idx="2"/>
          </p:nvPr>
        </p:nvSpPr>
        <p:spPr>
          <a:xfrm>
            <a:off x="1086357" y="2342775"/>
            <a:ext cx="5009643" cy="3197413"/>
          </a:xfrm>
        </p:spPr>
        <p:txBody>
          <a:bodyPr vert="horz" lIns="91440" tIns="45720" rIns="91440" bIns="45720" rtlCol="0" anchor="t">
            <a:normAutofit/>
          </a:bodyPr>
          <a:lstStyle/>
          <a:p>
            <a:r>
              <a:rPr lang="en-US" sz="2400"/>
              <a:t>W koszyczu Wielkanocnym powinny znajdować się: jajka, chleb, baranek, sól, mięso, chrzan, babka wielkanocna, ser, pieprz, woda</a:t>
            </a:r>
          </a:p>
        </p:txBody>
      </p:sp>
      <p:grpSp>
        <p:nvGrpSpPr>
          <p:cNvPr id="117" name="Group 116">
            <a:extLst>
              <a:ext uri="{FF2B5EF4-FFF2-40B4-BE49-F238E27FC236}">
                <a16:creationId xmlns:a16="http://schemas.microsoft.com/office/drawing/2014/main" id="{AC1582F5-FF93-46BF-A92F-D4490D6538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72524" y="5987703"/>
            <a:ext cx="1274531" cy="932361"/>
            <a:chOff x="10372524" y="5987703"/>
            <a:chExt cx="1274531" cy="932361"/>
          </a:xfrm>
        </p:grpSpPr>
        <p:sp>
          <p:nvSpPr>
            <p:cNvPr id="118" name="Freeform 82">
              <a:extLst>
                <a:ext uri="{FF2B5EF4-FFF2-40B4-BE49-F238E27FC236}">
                  <a16:creationId xmlns:a16="http://schemas.microsoft.com/office/drawing/2014/main" id="{EDA30C63-7387-41DF-A6B0-5E3B1AF60C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70">
              <a:extLst>
                <a:ext uri="{FF2B5EF4-FFF2-40B4-BE49-F238E27FC236}">
                  <a16:creationId xmlns:a16="http://schemas.microsoft.com/office/drawing/2014/main" id="{0F9349DE-8C14-4D6E-B1C2-4750F704C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85">
              <a:extLst>
                <a:ext uri="{FF2B5EF4-FFF2-40B4-BE49-F238E27FC236}">
                  <a16:creationId xmlns:a16="http://schemas.microsoft.com/office/drawing/2014/main" id="{0093B34B-1559-4D7A-90CF-114125FD6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87">
              <a:extLst>
                <a:ext uri="{FF2B5EF4-FFF2-40B4-BE49-F238E27FC236}">
                  <a16:creationId xmlns:a16="http://schemas.microsoft.com/office/drawing/2014/main" id="{F32E37EB-F93F-4ACA-8EC5-831308501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94">
              <a:extLst>
                <a:ext uri="{FF2B5EF4-FFF2-40B4-BE49-F238E27FC236}">
                  <a16:creationId xmlns:a16="http://schemas.microsoft.com/office/drawing/2014/main" id="{6486B439-14A8-40F4-BD01-2647D4752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18">
              <a:extLst>
                <a:ext uri="{FF2B5EF4-FFF2-40B4-BE49-F238E27FC236}">
                  <a16:creationId xmlns:a16="http://schemas.microsoft.com/office/drawing/2014/main" id="{3EA0483A-6030-445C-9A9E-FC8847FD4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19">
              <a:extLst>
                <a:ext uri="{FF2B5EF4-FFF2-40B4-BE49-F238E27FC236}">
                  <a16:creationId xmlns:a16="http://schemas.microsoft.com/office/drawing/2014/main" id="{54E9F49B-F300-4A14-B0F3-36A75B171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39">
              <a:extLst>
                <a:ext uri="{FF2B5EF4-FFF2-40B4-BE49-F238E27FC236}">
                  <a16:creationId xmlns:a16="http://schemas.microsoft.com/office/drawing/2014/main" id="{293DA61B-9566-467E-A357-E86CD8E7E2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44">
              <a:extLst>
                <a:ext uri="{FF2B5EF4-FFF2-40B4-BE49-F238E27FC236}">
                  <a16:creationId xmlns:a16="http://schemas.microsoft.com/office/drawing/2014/main" id="{A1A7223C-6F2C-487D-A45A-6EBBD051A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45">
              <a:extLst>
                <a:ext uri="{FF2B5EF4-FFF2-40B4-BE49-F238E27FC236}">
                  <a16:creationId xmlns:a16="http://schemas.microsoft.com/office/drawing/2014/main" id="{DC4DE17D-AC51-4C89-AC1A-016A928A1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8">
              <a:extLst>
                <a:ext uri="{FF2B5EF4-FFF2-40B4-BE49-F238E27FC236}">
                  <a16:creationId xmlns:a16="http://schemas.microsoft.com/office/drawing/2014/main" id="{95D0E198-D3C3-4790-881E-4DF6C9D7F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51">
              <a:extLst>
                <a:ext uri="{FF2B5EF4-FFF2-40B4-BE49-F238E27FC236}">
                  <a16:creationId xmlns:a16="http://schemas.microsoft.com/office/drawing/2014/main" id="{E9952623-7C81-47CA-85D8-C872DE84E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78">
              <a:extLst>
                <a:ext uri="{FF2B5EF4-FFF2-40B4-BE49-F238E27FC236}">
                  <a16:creationId xmlns:a16="http://schemas.microsoft.com/office/drawing/2014/main" id="{F90AA42C-D724-4AD8-81F3-CDFC420635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84">
              <a:extLst>
                <a:ext uri="{FF2B5EF4-FFF2-40B4-BE49-F238E27FC236}">
                  <a16:creationId xmlns:a16="http://schemas.microsoft.com/office/drawing/2014/main" id="{CAB3A278-E8E7-4070-B30A-31B5DE980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86">
              <a:extLst>
                <a:ext uri="{FF2B5EF4-FFF2-40B4-BE49-F238E27FC236}">
                  <a16:creationId xmlns:a16="http://schemas.microsoft.com/office/drawing/2014/main" id="{910FC82B-A4C1-428C-A576-79B5F6D18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06">
              <a:extLst>
                <a:ext uri="{FF2B5EF4-FFF2-40B4-BE49-F238E27FC236}">
                  <a16:creationId xmlns:a16="http://schemas.microsoft.com/office/drawing/2014/main" id="{B9CB6255-5C91-4496-B0AE-529737BC5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10">
              <a:extLst>
                <a:ext uri="{FF2B5EF4-FFF2-40B4-BE49-F238E27FC236}">
                  <a16:creationId xmlns:a16="http://schemas.microsoft.com/office/drawing/2014/main" id="{A58DBA3F-B3E2-4AD9-A93C-FDF997582E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23">
              <a:extLst>
                <a:ext uri="{FF2B5EF4-FFF2-40B4-BE49-F238E27FC236}">
                  <a16:creationId xmlns:a16="http://schemas.microsoft.com/office/drawing/2014/main" id="{AE100164-158F-422B-8A80-DFF4E0E06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30">
              <a:extLst>
                <a:ext uri="{FF2B5EF4-FFF2-40B4-BE49-F238E27FC236}">
                  <a16:creationId xmlns:a16="http://schemas.microsoft.com/office/drawing/2014/main" id="{1A0EF69A-22C3-4FF9-B6DD-55C6DAC3B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41">
              <a:extLst>
                <a:ext uri="{FF2B5EF4-FFF2-40B4-BE49-F238E27FC236}">
                  <a16:creationId xmlns:a16="http://schemas.microsoft.com/office/drawing/2014/main" id="{3963C700-CFE8-4ED2-8E1E-1139AC305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99">
              <a:extLst>
                <a:ext uri="{FF2B5EF4-FFF2-40B4-BE49-F238E27FC236}">
                  <a16:creationId xmlns:a16="http://schemas.microsoft.com/office/drawing/2014/main" id="{86FC694B-4A70-4160-A64D-DA282DE95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8">
              <a:extLst>
                <a:ext uri="{FF2B5EF4-FFF2-40B4-BE49-F238E27FC236}">
                  <a16:creationId xmlns:a16="http://schemas.microsoft.com/office/drawing/2014/main" id="{2A55A10A-49CA-42B6-84C9-8A1A1596D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Obraz 5" descr="Obraz zawierający żywność, owoce, posiłek, świeże&#10;&#10;Opis wygenerowany automatycznie">
            <a:extLst>
              <a:ext uri="{FF2B5EF4-FFF2-40B4-BE49-F238E27FC236}">
                <a16:creationId xmlns:a16="http://schemas.microsoft.com/office/drawing/2014/main" id="{28093DB0-40AD-4D82-B665-54482EFBCCDC}"/>
              </a:ext>
            </a:extLst>
          </p:cNvPr>
          <p:cNvPicPr>
            <a:picLocks noGrp="1" noChangeAspect="1"/>
          </p:cNvPicPr>
          <p:nvPr>
            <p:ph idx="1"/>
          </p:nvPr>
        </p:nvPicPr>
        <p:blipFill rotWithShape="1">
          <a:blip r:embed="rId2"/>
          <a:srcRect l="2102" r="6728" b="-1"/>
          <a:stretch/>
        </p:blipFill>
        <p:spPr>
          <a:xfrm>
            <a:off x="6586071" y="1879643"/>
            <a:ext cx="5613519" cy="4109986"/>
          </a:xfrm>
          <a:prstGeom prst="rect">
            <a:avLst/>
          </a:prstGeom>
        </p:spPr>
      </p:pic>
    </p:spTree>
    <p:extLst>
      <p:ext uri="{BB962C8B-B14F-4D97-AF65-F5344CB8AC3E}">
        <p14:creationId xmlns:p14="http://schemas.microsoft.com/office/powerpoint/2010/main" val="349523784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9" name="Rectangle 68">
            <a:extLst>
              <a:ext uri="{FF2B5EF4-FFF2-40B4-BE49-F238E27FC236}">
                <a16:creationId xmlns:a16="http://schemas.microsoft.com/office/drawing/2014/main" id="{CFB03654-F8D1-4066-85B5-5BA57499B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604AA124-39DD-4F0C-A0C1-11DBBF692D17}"/>
              </a:ext>
            </a:extLst>
          </p:cNvPr>
          <p:cNvSpPr>
            <a:spLocks noGrp="1"/>
          </p:cNvSpPr>
          <p:nvPr>
            <p:ph type="title"/>
          </p:nvPr>
        </p:nvSpPr>
        <p:spPr>
          <a:xfrm>
            <a:off x="1073810" y="696226"/>
            <a:ext cx="8675712" cy="981892"/>
          </a:xfrm>
        </p:spPr>
        <p:txBody>
          <a:bodyPr vert="horz" lIns="91440" tIns="45720" rIns="91440" bIns="45720" rtlCol="0" anchor="ctr">
            <a:normAutofit/>
          </a:bodyPr>
          <a:lstStyle/>
          <a:p>
            <a:pPr>
              <a:lnSpc>
                <a:spcPct val="90000"/>
              </a:lnSpc>
            </a:pPr>
            <a:r>
              <a:rPr lang="en-US" sz="3100" kern="1200">
                <a:solidFill>
                  <a:schemeClr val="tx2"/>
                </a:solidFill>
                <a:latin typeface="+mj-lt"/>
                <a:ea typeface="+mj-ea"/>
                <a:cs typeface="+mj-cs"/>
              </a:rPr>
              <a:t>Symbolika Jajka</a:t>
            </a:r>
            <a:br>
              <a:rPr lang="en-US" sz="3100" kern="1200">
                <a:solidFill>
                  <a:schemeClr val="tx2"/>
                </a:solidFill>
                <a:latin typeface="+mj-lt"/>
                <a:ea typeface="+mj-ea"/>
                <a:cs typeface="+mj-cs"/>
              </a:rPr>
            </a:br>
            <a:endParaRPr lang="en-US" sz="3100" kern="1200">
              <a:solidFill>
                <a:schemeClr val="tx2"/>
              </a:solidFill>
              <a:latin typeface="+mj-lt"/>
              <a:ea typeface="+mj-ea"/>
              <a:cs typeface="+mj-cs"/>
            </a:endParaRPr>
          </a:p>
        </p:txBody>
      </p:sp>
      <p:sp>
        <p:nvSpPr>
          <p:cNvPr id="71" name="Rectangle 70">
            <a:extLst>
              <a:ext uri="{FF2B5EF4-FFF2-40B4-BE49-F238E27FC236}">
                <a16:creationId xmlns:a16="http://schemas.microsoft.com/office/drawing/2014/main" id="{7615BC76-014D-4BD0-A843-994E2D759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39D2483B-7210-454A-B168-51DA3C1611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7372" y="-18787"/>
            <a:ext cx="1238945" cy="1919798"/>
            <a:chOff x="10357372" y="-18787"/>
            <a:chExt cx="1238945" cy="1919798"/>
          </a:xfrm>
        </p:grpSpPr>
        <p:sp>
          <p:nvSpPr>
            <p:cNvPr id="74" name="Freeform 57">
              <a:extLst>
                <a:ext uri="{FF2B5EF4-FFF2-40B4-BE49-F238E27FC236}">
                  <a16:creationId xmlns:a16="http://schemas.microsoft.com/office/drawing/2014/main" id="{F1142EB5-2791-4EAD-B4A2-43BECFBC5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8">
              <a:extLst>
                <a:ext uri="{FF2B5EF4-FFF2-40B4-BE49-F238E27FC236}">
                  <a16:creationId xmlns:a16="http://schemas.microsoft.com/office/drawing/2014/main" id="{2C8870C2-1368-48B0-A8CF-BC33DF765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9">
              <a:extLst>
                <a:ext uri="{FF2B5EF4-FFF2-40B4-BE49-F238E27FC236}">
                  <a16:creationId xmlns:a16="http://schemas.microsoft.com/office/drawing/2014/main" id="{853F9E0D-F5F9-438C-B1DC-0AA3127C4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80">
              <a:extLst>
                <a:ext uri="{FF2B5EF4-FFF2-40B4-BE49-F238E27FC236}">
                  <a16:creationId xmlns:a16="http://schemas.microsoft.com/office/drawing/2014/main" id="{B4E911B1-253E-4755-9AEC-BB1DAB8E2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83">
              <a:extLst>
                <a:ext uri="{FF2B5EF4-FFF2-40B4-BE49-F238E27FC236}">
                  <a16:creationId xmlns:a16="http://schemas.microsoft.com/office/drawing/2014/main" id="{2AF5DD4D-BF15-452D-937B-7F29FA3F2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84">
              <a:extLst>
                <a:ext uri="{FF2B5EF4-FFF2-40B4-BE49-F238E27FC236}">
                  <a16:creationId xmlns:a16="http://schemas.microsoft.com/office/drawing/2014/main" id="{5F821C6A-EDEE-4845-92EB-367AC60023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86">
              <a:extLst>
                <a:ext uri="{FF2B5EF4-FFF2-40B4-BE49-F238E27FC236}">
                  <a16:creationId xmlns:a16="http://schemas.microsoft.com/office/drawing/2014/main" id="{504AA4DA-748D-4CFF-891A-5C8861EC4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9">
              <a:extLst>
                <a:ext uri="{FF2B5EF4-FFF2-40B4-BE49-F238E27FC236}">
                  <a16:creationId xmlns:a16="http://schemas.microsoft.com/office/drawing/2014/main" id="{7CC3A8FA-D5F6-4A96-9B55-4479C1717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06">
              <a:extLst>
                <a:ext uri="{FF2B5EF4-FFF2-40B4-BE49-F238E27FC236}">
                  <a16:creationId xmlns:a16="http://schemas.microsoft.com/office/drawing/2014/main" id="{26E1DC3C-522F-46BF-9C95-475001763F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07">
              <a:extLst>
                <a:ext uri="{FF2B5EF4-FFF2-40B4-BE49-F238E27FC236}">
                  <a16:creationId xmlns:a16="http://schemas.microsoft.com/office/drawing/2014/main" id="{F7CDF92D-312E-42AB-960E-637D40493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08">
              <a:extLst>
                <a:ext uri="{FF2B5EF4-FFF2-40B4-BE49-F238E27FC236}">
                  <a16:creationId xmlns:a16="http://schemas.microsoft.com/office/drawing/2014/main" id="{918FE320-F6B2-4BDB-95D8-DFD3B2B34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09">
              <a:extLst>
                <a:ext uri="{FF2B5EF4-FFF2-40B4-BE49-F238E27FC236}">
                  <a16:creationId xmlns:a16="http://schemas.microsoft.com/office/drawing/2014/main" id="{B90769B0-46E9-4B76-96A9-A247A0DF3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10">
              <a:extLst>
                <a:ext uri="{FF2B5EF4-FFF2-40B4-BE49-F238E27FC236}">
                  <a16:creationId xmlns:a16="http://schemas.microsoft.com/office/drawing/2014/main" id="{C0CC5855-0620-41C7-AA4D-3D30E2455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11">
              <a:extLst>
                <a:ext uri="{FF2B5EF4-FFF2-40B4-BE49-F238E27FC236}">
                  <a16:creationId xmlns:a16="http://schemas.microsoft.com/office/drawing/2014/main" id="{7A99B1F4-089E-4A1A-833C-0D0C8E770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12">
              <a:extLst>
                <a:ext uri="{FF2B5EF4-FFF2-40B4-BE49-F238E27FC236}">
                  <a16:creationId xmlns:a16="http://schemas.microsoft.com/office/drawing/2014/main" id="{52C3D5C1-0862-4E4B-BAD8-C6244D035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22">
              <a:extLst>
                <a:ext uri="{FF2B5EF4-FFF2-40B4-BE49-F238E27FC236}">
                  <a16:creationId xmlns:a16="http://schemas.microsoft.com/office/drawing/2014/main" id="{5E020019-37DA-47B1-A859-25E2009F7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23">
              <a:extLst>
                <a:ext uri="{FF2B5EF4-FFF2-40B4-BE49-F238E27FC236}">
                  <a16:creationId xmlns:a16="http://schemas.microsoft.com/office/drawing/2014/main" id="{FC071985-7349-45B2-AD36-AB9014D81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30">
              <a:extLst>
                <a:ext uri="{FF2B5EF4-FFF2-40B4-BE49-F238E27FC236}">
                  <a16:creationId xmlns:a16="http://schemas.microsoft.com/office/drawing/2014/main" id="{8A8374B4-6CAE-4B1D-8AD8-BBD71C66E4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31">
              <a:extLst>
                <a:ext uri="{FF2B5EF4-FFF2-40B4-BE49-F238E27FC236}">
                  <a16:creationId xmlns:a16="http://schemas.microsoft.com/office/drawing/2014/main" id="{4F0392BB-C222-4B4A-B3F7-86E195396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35">
              <a:extLst>
                <a:ext uri="{FF2B5EF4-FFF2-40B4-BE49-F238E27FC236}">
                  <a16:creationId xmlns:a16="http://schemas.microsoft.com/office/drawing/2014/main" id="{A602A52C-3AB9-4D97-AE2A-BB87DB6AC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41">
              <a:extLst>
                <a:ext uri="{FF2B5EF4-FFF2-40B4-BE49-F238E27FC236}">
                  <a16:creationId xmlns:a16="http://schemas.microsoft.com/office/drawing/2014/main" id="{B30A965C-348F-4CA1-882F-46F532A33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77">
              <a:extLst>
                <a:ext uri="{FF2B5EF4-FFF2-40B4-BE49-F238E27FC236}">
                  <a16:creationId xmlns:a16="http://schemas.microsoft.com/office/drawing/2014/main" id="{3DB93D99-B20E-4CEF-A4B5-E355F2EF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21">
              <a:extLst>
                <a:ext uri="{FF2B5EF4-FFF2-40B4-BE49-F238E27FC236}">
                  <a16:creationId xmlns:a16="http://schemas.microsoft.com/office/drawing/2014/main" id="{59BF81A2-5680-4745-9838-B87F14A4EE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8">
              <a:extLst>
                <a:ext uri="{FF2B5EF4-FFF2-40B4-BE49-F238E27FC236}">
                  <a16:creationId xmlns:a16="http://schemas.microsoft.com/office/drawing/2014/main" id="{15D7F206-A93F-4CCC-B241-B733ECFCF9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87">
              <a:extLst>
                <a:ext uri="{FF2B5EF4-FFF2-40B4-BE49-F238E27FC236}">
                  <a16:creationId xmlns:a16="http://schemas.microsoft.com/office/drawing/2014/main" id="{88E77691-B7C1-4F5D-98EC-C5508CDFB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94">
              <a:extLst>
                <a:ext uri="{FF2B5EF4-FFF2-40B4-BE49-F238E27FC236}">
                  <a16:creationId xmlns:a16="http://schemas.microsoft.com/office/drawing/2014/main" id="{B15258A7-A882-4D79-B870-C92A57D6B6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97">
              <a:extLst>
                <a:ext uri="{FF2B5EF4-FFF2-40B4-BE49-F238E27FC236}">
                  <a16:creationId xmlns:a16="http://schemas.microsoft.com/office/drawing/2014/main" id="{CF3D5844-0132-49FA-BD1E-5263802F47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01">
              <a:extLst>
                <a:ext uri="{FF2B5EF4-FFF2-40B4-BE49-F238E27FC236}">
                  <a16:creationId xmlns:a16="http://schemas.microsoft.com/office/drawing/2014/main" id="{A399F043-AB24-4109-800A-BD94939A4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02">
              <a:extLst>
                <a:ext uri="{FF2B5EF4-FFF2-40B4-BE49-F238E27FC236}">
                  <a16:creationId xmlns:a16="http://schemas.microsoft.com/office/drawing/2014/main" id="{796159AE-3178-456B-B411-196E260E5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03">
              <a:extLst>
                <a:ext uri="{FF2B5EF4-FFF2-40B4-BE49-F238E27FC236}">
                  <a16:creationId xmlns:a16="http://schemas.microsoft.com/office/drawing/2014/main" id="{B0562100-3934-4A15-8C23-D55F111D9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17">
              <a:extLst>
                <a:ext uri="{FF2B5EF4-FFF2-40B4-BE49-F238E27FC236}">
                  <a16:creationId xmlns:a16="http://schemas.microsoft.com/office/drawing/2014/main" id="{6DD7C928-63AE-4BCB-9843-570F9E04E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18">
              <a:extLst>
                <a:ext uri="{FF2B5EF4-FFF2-40B4-BE49-F238E27FC236}">
                  <a16:creationId xmlns:a16="http://schemas.microsoft.com/office/drawing/2014/main" id="{5AC011E4-1DCA-418C-8008-AE4E1E61D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19">
              <a:extLst>
                <a:ext uri="{FF2B5EF4-FFF2-40B4-BE49-F238E27FC236}">
                  <a16:creationId xmlns:a16="http://schemas.microsoft.com/office/drawing/2014/main" id="{5B2D3B89-E1F5-40D8-AEC0-8E7B2E67A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36">
              <a:extLst>
                <a:ext uri="{FF2B5EF4-FFF2-40B4-BE49-F238E27FC236}">
                  <a16:creationId xmlns:a16="http://schemas.microsoft.com/office/drawing/2014/main" id="{DBB111D7-2067-4503-A6F9-647407E181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37">
              <a:extLst>
                <a:ext uri="{FF2B5EF4-FFF2-40B4-BE49-F238E27FC236}">
                  <a16:creationId xmlns:a16="http://schemas.microsoft.com/office/drawing/2014/main" id="{20B3ED41-DE4C-4CE7-A8DE-B4ED03137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39">
              <a:extLst>
                <a:ext uri="{FF2B5EF4-FFF2-40B4-BE49-F238E27FC236}">
                  <a16:creationId xmlns:a16="http://schemas.microsoft.com/office/drawing/2014/main" id="{F4EE6DAD-6518-47B6-A04F-484A16267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43">
              <a:extLst>
                <a:ext uri="{FF2B5EF4-FFF2-40B4-BE49-F238E27FC236}">
                  <a16:creationId xmlns:a16="http://schemas.microsoft.com/office/drawing/2014/main" id="{B6867974-B4C0-48AA-A205-B435998B7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44">
              <a:extLst>
                <a:ext uri="{FF2B5EF4-FFF2-40B4-BE49-F238E27FC236}">
                  <a16:creationId xmlns:a16="http://schemas.microsoft.com/office/drawing/2014/main" id="{21F27A0E-A6C1-4AFE-8CBA-28E4FE70B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45">
              <a:extLst>
                <a:ext uri="{FF2B5EF4-FFF2-40B4-BE49-F238E27FC236}">
                  <a16:creationId xmlns:a16="http://schemas.microsoft.com/office/drawing/2014/main" id="{AAA114B9-98D7-4840-8602-457F0741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8">
              <a:extLst>
                <a:ext uri="{FF2B5EF4-FFF2-40B4-BE49-F238E27FC236}">
                  <a16:creationId xmlns:a16="http://schemas.microsoft.com/office/drawing/2014/main" id="{4E9E63DF-694C-4693-8D8B-0275BB744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5" name="Freeform 113">
            <a:extLst>
              <a:ext uri="{FF2B5EF4-FFF2-40B4-BE49-F238E27FC236}">
                <a16:creationId xmlns:a16="http://schemas.microsoft.com/office/drawing/2014/main" id="{B1A3BF1A-EF96-468A-B04F-AFDF6621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Symbol zastępczy tekstu 3">
            <a:extLst>
              <a:ext uri="{FF2B5EF4-FFF2-40B4-BE49-F238E27FC236}">
                <a16:creationId xmlns:a16="http://schemas.microsoft.com/office/drawing/2014/main" id="{EA1E4BE0-ED96-4059-BB0E-3BA968BC5459}"/>
              </a:ext>
            </a:extLst>
          </p:cNvPr>
          <p:cNvSpPr>
            <a:spLocks noGrp="1"/>
          </p:cNvSpPr>
          <p:nvPr>
            <p:ph type="body" sz="half" idx="2"/>
          </p:nvPr>
        </p:nvSpPr>
        <p:spPr>
          <a:xfrm>
            <a:off x="338735" y="2342775"/>
            <a:ext cx="5757265" cy="3772507"/>
          </a:xfrm>
        </p:spPr>
        <p:txBody>
          <a:bodyPr vert="horz" lIns="91440" tIns="45720" rIns="91440" bIns="45720" rtlCol="0" anchor="t">
            <a:noAutofit/>
          </a:bodyPr>
          <a:lstStyle/>
          <a:p>
            <a:r>
              <a:rPr lang="en-US" sz="2400" b="1"/>
              <a:t>Jajka</a:t>
            </a:r>
            <a:r>
              <a:rPr lang="en-US" sz="2400"/>
              <a:t> - symbol życia, które się odradza, ale także Zmartwychwstania Chrystusa. Jajka najczęściej barwi się różnymi kolorami lub ozdabia specjalnymi wzorami (pisanki). Dla ozdoby można dodać także kolorowe wydmuszki.</a:t>
            </a:r>
          </a:p>
        </p:txBody>
      </p:sp>
      <p:grpSp>
        <p:nvGrpSpPr>
          <p:cNvPr id="117" name="Group 116">
            <a:extLst>
              <a:ext uri="{FF2B5EF4-FFF2-40B4-BE49-F238E27FC236}">
                <a16:creationId xmlns:a16="http://schemas.microsoft.com/office/drawing/2014/main" id="{AC1582F5-FF93-46BF-A92F-D4490D6538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72524" y="5987703"/>
            <a:ext cx="1274531" cy="932361"/>
            <a:chOff x="10372524" y="5987703"/>
            <a:chExt cx="1274531" cy="932361"/>
          </a:xfrm>
        </p:grpSpPr>
        <p:sp>
          <p:nvSpPr>
            <p:cNvPr id="118" name="Freeform 82">
              <a:extLst>
                <a:ext uri="{FF2B5EF4-FFF2-40B4-BE49-F238E27FC236}">
                  <a16:creationId xmlns:a16="http://schemas.microsoft.com/office/drawing/2014/main" id="{EDA30C63-7387-41DF-A6B0-5E3B1AF60C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70">
              <a:extLst>
                <a:ext uri="{FF2B5EF4-FFF2-40B4-BE49-F238E27FC236}">
                  <a16:creationId xmlns:a16="http://schemas.microsoft.com/office/drawing/2014/main" id="{0F9349DE-8C14-4D6E-B1C2-4750F704C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85">
              <a:extLst>
                <a:ext uri="{FF2B5EF4-FFF2-40B4-BE49-F238E27FC236}">
                  <a16:creationId xmlns:a16="http://schemas.microsoft.com/office/drawing/2014/main" id="{0093B34B-1559-4D7A-90CF-114125FD6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87">
              <a:extLst>
                <a:ext uri="{FF2B5EF4-FFF2-40B4-BE49-F238E27FC236}">
                  <a16:creationId xmlns:a16="http://schemas.microsoft.com/office/drawing/2014/main" id="{F32E37EB-F93F-4ACA-8EC5-831308501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94">
              <a:extLst>
                <a:ext uri="{FF2B5EF4-FFF2-40B4-BE49-F238E27FC236}">
                  <a16:creationId xmlns:a16="http://schemas.microsoft.com/office/drawing/2014/main" id="{6486B439-14A8-40F4-BD01-2647D4752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18">
              <a:extLst>
                <a:ext uri="{FF2B5EF4-FFF2-40B4-BE49-F238E27FC236}">
                  <a16:creationId xmlns:a16="http://schemas.microsoft.com/office/drawing/2014/main" id="{3EA0483A-6030-445C-9A9E-FC8847FD4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19">
              <a:extLst>
                <a:ext uri="{FF2B5EF4-FFF2-40B4-BE49-F238E27FC236}">
                  <a16:creationId xmlns:a16="http://schemas.microsoft.com/office/drawing/2014/main" id="{54E9F49B-F300-4A14-B0F3-36A75B171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39">
              <a:extLst>
                <a:ext uri="{FF2B5EF4-FFF2-40B4-BE49-F238E27FC236}">
                  <a16:creationId xmlns:a16="http://schemas.microsoft.com/office/drawing/2014/main" id="{293DA61B-9566-467E-A357-E86CD8E7E2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44">
              <a:extLst>
                <a:ext uri="{FF2B5EF4-FFF2-40B4-BE49-F238E27FC236}">
                  <a16:creationId xmlns:a16="http://schemas.microsoft.com/office/drawing/2014/main" id="{A1A7223C-6F2C-487D-A45A-6EBBD051A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45">
              <a:extLst>
                <a:ext uri="{FF2B5EF4-FFF2-40B4-BE49-F238E27FC236}">
                  <a16:creationId xmlns:a16="http://schemas.microsoft.com/office/drawing/2014/main" id="{DC4DE17D-AC51-4C89-AC1A-016A928A1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8">
              <a:extLst>
                <a:ext uri="{FF2B5EF4-FFF2-40B4-BE49-F238E27FC236}">
                  <a16:creationId xmlns:a16="http://schemas.microsoft.com/office/drawing/2014/main" id="{95D0E198-D3C3-4790-881E-4DF6C9D7F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51">
              <a:extLst>
                <a:ext uri="{FF2B5EF4-FFF2-40B4-BE49-F238E27FC236}">
                  <a16:creationId xmlns:a16="http://schemas.microsoft.com/office/drawing/2014/main" id="{E9952623-7C81-47CA-85D8-C872DE84E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78">
              <a:extLst>
                <a:ext uri="{FF2B5EF4-FFF2-40B4-BE49-F238E27FC236}">
                  <a16:creationId xmlns:a16="http://schemas.microsoft.com/office/drawing/2014/main" id="{F90AA42C-D724-4AD8-81F3-CDFC420635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84">
              <a:extLst>
                <a:ext uri="{FF2B5EF4-FFF2-40B4-BE49-F238E27FC236}">
                  <a16:creationId xmlns:a16="http://schemas.microsoft.com/office/drawing/2014/main" id="{CAB3A278-E8E7-4070-B30A-31B5DE980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86">
              <a:extLst>
                <a:ext uri="{FF2B5EF4-FFF2-40B4-BE49-F238E27FC236}">
                  <a16:creationId xmlns:a16="http://schemas.microsoft.com/office/drawing/2014/main" id="{910FC82B-A4C1-428C-A576-79B5F6D18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06">
              <a:extLst>
                <a:ext uri="{FF2B5EF4-FFF2-40B4-BE49-F238E27FC236}">
                  <a16:creationId xmlns:a16="http://schemas.microsoft.com/office/drawing/2014/main" id="{B9CB6255-5C91-4496-B0AE-529737BC5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10">
              <a:extLst>
                <a:ext uri="{FF2B5EF4-FFF2-40B4-BE49-F238E27FC236}">
                  <a16:creationId xmlns:a16="http://schemas.microsoft.com/office/drawing/2014/main" id="{A58DBA3F-B3E2-4AD9-A93C-FDF997582E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23">
              <a:extLst>
                <a:ext uri="{FF2B5EF4-FFF2-40B4-BE49-F238E27FC236}">
                  <a16:creationId xmlns:a16="http://schemas.microsoft.com/office/drawing/2014/main" id="{AE100164-158F-422B-8A80-DFF4E0E06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30">
              <a:extLst>
                <a:ext uri="{FF2B5EF4-FFF2-40B4-BE49-F238E27FC236}">
                  <a16:creationId xmlns:a16="http://schemas.microsoft.com/office/drawing/2014/main" id="{1A0EF69A-22C3-4FF9-B6DD-55C6DAC3B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41">
              <a:extLst>
                <a:ext uri="{FF2B5EF4-FFF2-40B4-BE49-F238E27FC236}">
                  <a16:creationId xmlns:a16="http://schemas.microsoft.com/office/drawing/2014/main" id="{3963C700-CFE8-4ED2-8E1E-1139AC305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99">
              <a:extLst>
                <a:ext uri="{FF2B5EF4-FFF2-40B4-BE49-F238E27FC236}">
                  <a16:creationId xmlns:a16="http://schemas.microsoft.com/office/drawing/2014/main" id="{86FC694B-4A70-4160-A64D-DA282DE95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8">
              <a:extLst>
                <a:ext uri="{FF2B5EF4-FFF2-40B4-BE49-F238E27FC236}">
                  <a16:creationId xmlns:a16="http://schemas.microsoft.com/office/drawing/2014/main" id="{2A55A10A-49CA-42B6-84C9-8A1A1596D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Obraz 5" descr="Obraz zawierający różny, grupa, wiele, kolorowy&#10;&#10;Opis wygenerowany automatycznie">
            <a:extLst>
              <a:ext uri="{FF2B5EF4-FFF2-40B4-BE49-F238E27FC236}">
                <a16:creationId xmlns:a16="http://schemas.microsoft.com/office/drawing/2014/main" id="{57824FA9-36B0-43B6-9E7D-20D512719E8A}"/>
              </a:ext>
            </a:extLst>
          </p:cNvPr>
          <p:cNvPicPr>
            <a:picLocks noGrp="1" noChangeAspect="1"/>
          </p:cNvPicPr>
          <p:nvPr>
            <p:ph idx="1"/>
          </p:nvPr>
        </p:nvPicPr>
        <p:blipFill rotWithShape="1">
          <a:blip r:embed="rId2"/>
          <a:srcRect t="1338" r="1" b="916"/>
          <a:stretch/>
        </p:blipFill>
        <p:spPr>
          <a:xfrm>
            <a:off x="6586071" y="1879643"/>
            <a:ext cx="5613519" cy="4109986"/>
          </a:xfrm>
          <a:prstGeom prst="rect">
            <a:avLst/>
          </a:prstGeom>
        </p:spPr>
      </p:pic>
    </p:spTree>
    <p:extLst>
      <p:ext uri="{BB962C8B-B14F-4D97-AF65-F5344CB8AC3E}">
        <p14:creationId xmlns:p14="http://schemas.microsoft.com/office/powerpoint/2010/main" val="379973766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9" name="Rectangle 68">
            <a:extLst>
              <a:ext uri="{FF2B5EF4-FFF2-40B4-BE49-F238E27FC236}">
                <a16:creationId xmlns:a16="http://schemas.microsoft.com/office/drawing/2014/main" id="{CFB03654-F8D1-4066-85B5-5BA57499B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940B027F-046A-433E-BD41-D3B518DFD338}"/>
              </a:ext>
            </a:extLst>
          </p:cNvPr>
          <p:cNvSpPr>
            <a:spLocks noGrp="1"/>
          </p:cNvSpPr>
          <p:nvPr>
            <p:ph type="title"/>
          </p:nvPr>
        </p:nvSpPr>
        <p:spPr>
          <a:xfrm>
            <a:off x="1073810" y="696226"/>
            <a:ext cx="8675712" cy="981892"/>
          </a:xfrm>
        </p:spPr>
        <p:txBody>
          <a:bodyPr vert="horz" lIns="91440" tIns="45720" rIns="91440" bIns="45720" rtlCol="0" anchor="ctr">
            <a:normAutofit/>
          </a:bodyPr>
          <a:lstStyle/>
          <a:p>
            <a:pPr>
              <a:lnSpc>
                <a:spcPct val="90000"/>
              </a:lnSpc>
            </a:pPr>
            <a:r>
              <a:rPr lang="en-US" sz="3100" kern="1200">
                <a:solidFill>
                  <a:schemeClr val="tx2"/>
                </a:solidFill>
                <a:latin typeface="+mj-lt"/>
                <a:ea typeface="+mj-ea"/>
                <a:cs typeface="+mj-cs"/>
              </a:rPr>
              <a:t>Symbolika Chleba</a:t>
            </a:r>
            <a:br>
              <a:rPr lang="en-US" sz="3100" kern="1200">
                <a:solidFill>
                  <a:schemeClr val="tx2"/>
                </a:solidFill>
                <a:latin typeface="+mj-lt"/>
                <a:ea typeface="+mj-ea"/>
                <a:cs typeface="+mj-cs"/>
              </a:rPr>
            </a:br>
            <a:endParaRPr lang="en-US" sz="3100" kern="1200">
              <a:solidFill>
                <a:schemeClr val="tx2"/>
              </a:solidFill>
              <a:latin typeface="+mj-lt"/>
              <a:ea typeface="+mj-ea"/>
              <a:cs typeface="+mj-cs"/>
            </a:endParaRPr>
          </a:p>
        </p:txBody>
      </p:sp>
      <p:sp>
        <p:nvSpPr>
          <p:cNvPr id="71" name="Rectangle 70">
            <a:extLst>
              <a:ext uri="{FF2B5EF4-FFF2-40B4-BE49-F238E27FC236}">
                <a16:creationId xmlns:a16="http://schemas.microsoft.com/office/drawing/2014/main" id="{7615BC76-014D-4BD0-A843-994E2D759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39D2483B-7210-454A-B168-51DA3C1611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7372" y="-18787"/>
            <a:ext cx="1238945" cy="1919798"/>
            <a:chOff x="10357372" y="-18787"/>
            <a:chExt cx="1238945" cy="1919798"/>
          </a:xfrm>
        </p:grpSpPr>
        <p:sp>
          <p:nvSpPr>
            <p:cNvPr id="74" name="Freeform 57">
              <a:extLst>
                <a:ext uri="{FF2B5EF4-FFF2-40B4-BE49-F238E27FC236}">
                  <a16:creationId xmlns:a16="http://schemas.microsoft.com/office/drawing/2014/main" id="{F1142EB5-2791-4EAD-B4A2-43BECFBC5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8">
              <a:extLst>
                <a:ext uri="{FF2B5EF4-FFF2-40B4-BE49-F238E27FC236}">
                  <a16:creationId xmlns:a16="http://schemas.microsoft.com/office/drawing/2014/main" id="{2C8870C2-1368-48B0-A8CF-BC33DF765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9">
              <a:extLst>
                <a:ext uri="{FF2B5EF4-FFF2-40B4-BE49-F238E27FC236}">
                  <a16:creationId xmlns:a16="http://schemas.microsoft.com/office/drawing/2014/main" id="{853F9E0D-F5F9-438C-B1DC-0AA3127C4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80">
              <a:extLst>
                <a:ext uri="{FF2B5EF4-FFF2-40B4-BE49-F238E27FC236}">
                  <a16:creationId xmlns:a16="http://schemas.microsoft.com/office/drawing/2014/main" id="{B4E911B1-253E-4755-9AEC-BB1DAB8E2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83">
              <a:extLst>
                <a:ext uri="{FF2B5EF4-FFF2-40B4-BE49-F238E27FC236}">
                  <a16:creationId xmlns:a16="http://schemas.microsoft.com/office/drawing/2014/main" id="{2AF5DD4D-BF15-452D-937B-7F29FA3F2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84">
              <a:extLst>
                <a:ext uri="{FF2B5EF4-FFF2-40B4-BE49-F238E27FC236}">
                  <a16:creationId xmlns:a16="http://schemas.microsoft.com/office/drawing/2014/main" id="{5F821C6A-EDEE-4845-92EB-367AC60023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86">
              <a:extLst>
                <a:ext uri="{FF2B5EF4-FFF2-40B4-BE49-F238E27FC236}">
                  <a16:creationId xmlns:a16="http://schemas.microsoft.com/office/drawing/2014/main" id="{504AA4DA-748D-4CFF-891A-5C8861EC4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9">
              <a:extLst>
                <a:ext uri="{FF2B5EF4-FFF2-40B4-BE49-F238E27FC236}">
                  <a16:creationId xmlns:a16="http://schemas.microsoft.com/office/drawing/2014/main" id="{7CC3A8FA-D5F6-4A96-9B55-4479C1717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06">
              <a:extLst>
                <a:ext uri="{FF2B5EF4-FFF2-40B4-BE49-F238E27FC236}">
                  <a16:creationId xmlns:a16="http://schemas.microsoft.com/office/drawing/2014/main" id="{26E1DC3C-522F-46BF-9C95-475001763F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07">
              <a:extLst>
                <a:ext uri="{FF2B5EF4-FFF2-40B4-BE49-F238E27FC236}">
                  <a16:creationId xmlns:a16="http://schemas.microsoft.com/office/drawing/2014/main" id="{F7CDF92D-312E-42AB-960E-637D40493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08">
              <a:extLst>
                <a:ext uri="{FF2B5EF4-FFF2-40B4-BE49-F238E27FC236}">
                  <a16:creationId xmlns:a16="http://schemas.microsoft.com/office/drawing/2014/main" id="{918FE320-F6B2-4BDB-95D8-DFD3B2B34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09">
              <a:extLst>
                <a:ext uri="{FF2B5EF4-FFF2-40B4-BE49-F238E27FC236}">
                  <a16:creationId xmlns:a16="http://schemas.microsoft.com/office/drawing/2014/main" id="{B90769B0-46E9-4B76-96A9-A247A0DF3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10">
              <a:extLst>
                <a:ext uri="{FF2B5EF4-FFF2-40B4-BE49-F238E27FC236}">
                  <a16:creationId xmlns:a16="http://schemas.microsoft.com/office/drawing/2014/main" id="{C0CC5855-0620-41C7-AA4D-3D30E2455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11">
              <a:extLst>
                <a:ext uri="{FF2B5EF4-FFF2-40B4-BE49-F238E27FC236}">
                  <a16:creationId xmlns:a16="http://schemas.microsoft.com/office/drawing/2014/main" id="{7A99B1F4-089E-4A1A-833C-0D0C8E770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12">
              <a:extLst>
                <a:ext uri="{FF2B5EF4-FFF2-40B4-BE49-F238E27FC236}">
                  <a16:creationId xmlns:a16="http://schemas.microsoft.com/office/drawing/2014/main" id="{52C3D5C1-0862-4E4B-BAD8-C6244D035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22">
              <a:extLst>
                <a:ext uri="{FF2B5EF4-FFF2-40B4-BE49-F238E27FC236}">
                  <a16:creationId xmlns:a16="http://schemas.microsoft.com/office/drawing/2014/main" id="{5E020019-37DA-47B1-A859-25E2009F7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23">
              <a:extLst>
                <a:ext uri="{FF2B5EF4-FFF2-40B4-BE49-F238E27FC236}">
                  <a16:creationId xmlns:a16="http://schemas.microsoft.com/office/drawing/2014/main" id="{FC071985-7349-45B2-AD36-AB9014D81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30">
              <a:extLst>
                <a:ext uri="{FF2B5EF4-FFF2-40B4-BE49-F238E27FC236}">
                  <a16:creationId xmlns:a16="http://schemas.microsoft.com/office/drawing/2014/main" id="{8A8374B4-6CAE-4B1D-8AD8-BBD71C66E4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31">
              <a:extLst>
                <a:ext uri="{FF2B5EF4-FFF2-40B4-BE49-F238E27FC236}">
                  <a16:creationId xmlns:a16="http://schemas.microsoft.com/office/drawing/2014/main" id="{4F0392BB-C222-4B4A-B3F7-86E195396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35">
              <a:extLst>
                <a:ext uri="{FF2B5EF4-FFF2-40B4-BE49-F238E27FC236}">
                  <a16:creationId xmlns:a16="http://schemas.microsoft.com/office/drawing/2014/main" id="{A602A52C-3AB9-4D97-AE2A-BB87DB6AC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41">
              <a:extLst>
                <a:ext uri="{FF2B5EF4-FFF2-40B4-BE49-F238E27FC236}">
                  <a16:creationId xmlns:a16="http://schemas.microsoft.com/office/drawing/2014/main" id="{B30A965C-348F-4CA1-882F-46F532A33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77">
              <a:extLst>
                <a:ext uri="{FF2B5EF4-FFF2-40B4-BE49-F238E27FC236}">
                  <a16:creationId xmlns:a16="http://schemas.microsoft.com/office/drawing/2014/main" id="{3DB93D99-B20E-4CEF-A4B5-E355F2EF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21">
              <a:extLst>
                <a:ext uri="{FF2B5EF4-FFF2-40B4-BE49-F238E27FC236}">
                  <a16:creationId xmlns:a16="http://schemas.microsoft.com/office/drawing/2014/main" id="{59BF81A2-5680-4745-9838-B87F14A4EE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8">
              <a:extLst>
                <a:ext uri="{FF2B5EF4-FFF2-40B4-BE49-F238E27FC236}">
                  <a16:creationId xmlns:a16="http://schemas.microsoft.com/office/drawing/2014/main" id="{15D7F206-A93F-4CCC-B241-B733ECFCF9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87">
              <a:extLst>
                <a:ext uri="{FF2B5EF4-FFF2-40B4-BE49-F238E27FC236}">
                  <a16:creationId xmlns:a16="http://schemas.microsoft.com/office/drawing/2014/main" id="{88E77691-B7C1-4F5D-98EC-C5508CDFB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94">
              <a:extLst>
                <a:ext uri="{FF2B5EF4-FFF2-40B4-BE49-F238E27FC236}">
                  <a16:creationId xmlns:a16="http://schemas.microsoft.com/office/drawing/2014/main" id="{B15258A7-A882-4D79-B870-C92A57D6B6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97">
              <a:extLst>
                <a:ext uri="{FF2B5EF4-FFF2-40B4-BE49-F238E27FC236}">
                  <a16:creationId xmlns:a16="http://schemas.microsoft.com/office/drawing/2014/main" id="{CF3D5844-0132-49FA-BD1E-5263802F47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01">
              <a:extLst>
                <a:ext uri="{FF2B5EF4-FFF2-40B4-BE49-F238E27FC236}">
                  <a16:creationId xmlns:a16="http://schemas.microsoft.com/office/drawing/2014/main" id="{A399F043-AB24-4109-800A-BD94939A4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02">
              <a:extLst>
                <a:ext uri="{FF2B5EF4-FFF2-40B4-BE49-F238E27FC236}">
                  <a16:creationId xmlns:a16="http://schemas.microsoft.com/office/drawing/2014/main" id="{796159AE-3178-456B-B411-196E260E5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03">
              <a:extLst>
                <a:ext uri="{FF2B5EF4-FFF2-40B4-BE49-F238E27FC236}">
                  <a16:creationId xmlns:a16="http://schemas.microsoft.com/office/drawing/2014/main" id="{B0562100-3934-4A15-8C23-D55F111D9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17">
              <a:extLst>
                <a:ext uri="{FF2B5EF4-FFF2-40B4-BE49-F238E27FC236}">
                  <a16:creationId xmlns:a16="http://schemas.microsoft.com/office/drawing/2014/main" id="{6DD7C928-63AE-4BCB-9843-570F9E04E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18">
              <a:extLst>
                <a:ext uri="{FF2B5EF4-FFF2-40B4-BE49-F238E27FC236}">
                  <a16:creationId xmlns:a16="http://schemas.microsoft.com/office/drawing/2014/main" id="{5AC011E4-1DCA-418C-8008-AE4E1E61D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19">
              <a:extLst>
                <a:ext uri="{FF2B5EF4-FFF2-40B4-BE49-F238E27FC236}">
                  <a16:creationId xmlns:a16="http://schemas.microsoft.com/office/drawing/2014/main" id="{5B2D3B89-E1F5-40D8-AEC0-8E7B2E67A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36">
              <a:extLst>
                <a:ext uri="{FF2B5EF4-FFF2-40B4-BE49-F238E27FC236}">
                  <a16:creationId xmlns:a16="http://schemas.microsoft.com/office/drawing/2014/main" id="{DBB111D7-2067-4503-A6F9-647407E181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37">
              <a:extLst>
                <a:ext uri="{FF2B5EF4-FFF2-40B4-BE49-F238E27FC236}">
                  <a16:creationId xmlns:a16="http://schemas.microsoft.com/office/drawing/2014/main" id="{20B3ED41-DE4C-4CE7-A8DE-B4ED03137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39">
              <a:extLst>
                <a:ext uri="{FF2B5EF4-FFF2-40B4-BE49-F238E27FC236}">
                  <a16:creationId xmlns:a16="http://schemas.microsoft.com/office/drawing/2014/main" id="{F4EE6DAD-6518-47B6-A04F-484A16267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43">
              <a:extLst>
                <a:ext uri="{FF2B5EF4-FFF2-40B4-BE49-F238E27FC236}">
                  <a16:creationId xmlns:a16="http://schemas.microsoft.com/office/drawing/2014/main" id="{B6867974-B4C0-48AA-A205-B435998B7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44">
              <a:extLst>
                <a:ext uri="{FF2B5EF4-FFF2-40B4-BE49-F238E27FC236}">
                  <a16:creationId xmlns:a16="http://schemas.microsoft.com/office/drawing/2014/main" id="{21F27A0E-A6C1-4AFE-8CBA-28E4FE70B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45">
              <a:extLst>
                <a:ext uri="{FF2B5EF4-FFF2-40B4-BE49-F238E27FC236}">
                  <a16:creationId xmlns:a16="http://schemas.microsoft.com/office/drawing/2014/main" id="{AAA114B9-98D7-4840-8602-457F0741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8">
              <a:extLst>
                <a:ext uri="{FF2B5EF4-FFF2-40B4-BE49-F238E27FC236}">
                  <a16:creationId xmlns:a16="http://schemas.microsoft.com/office/drawing/2014/main" id="{4E9E63DF-694C-4693-8D8B-0275BB744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5" name="Freeform 113">
            <a:extLst>
              <a:ext uri="{FF2B5EF4-FFF2-40B4-BE49-F238E27FC236}">
                <a16:creationId xmlns:a16="http://schemas.microsoft.com/office/drawing/2014/main" id="{B1A3BF1A-EF96-468A-B04F-AFDF6621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Symbol zastępczy tekstu 3">
            <a:extLst>
              <a:ext uri="{FF2B5EF4-FFF2-40B4-BE49-F238E27FC236}">
                <a16:creationId xmlns:a16="http://schemas.microsoft.com/office/drawing/2014/main" id="{85CFB176-ABEB-49DB-9CF1-12AEC23B82E7}"/>
              </a:ext>
            </a:extLst>
          </p:cNvPr>
          <p:cNvSpPr>
            <a:spLocks noGrp="1"/>
          </p:cNvSpPr>
          <p:nvPr>
            <p:ph type="body" sz="half" idx="2"/>
          </p:nvPr>
        </p:nvSpPr>
        <p:spPr>
          <a:xfrm>
            <a:off x="1086357" y="2342775"/>
            <a:ext cx="5009643" cy="3197413"/>
          </a:xfrm>
        </p:spPr>
        <p:txBody>
          <a:bodyPr vert="horz" lIns="91440" tIns="45720" rIns="91440" bIns="45720" rtlCol="0" anchor="t">
            <a:normAutofit/>
          </a:bodyPr>
          <a:lstStyle/>
          <a:p>
            <a:r>
              <a:rPr lang="en-US" sz="2000" b="1"/>
              <a:t>Chleb</a:t>
            </a:r>
            <a:r>
              <a:rPr lang="en-US" sz="2000"/>
              <a:t> - symbol, który wiąże się z ciałem Chrystusa i wydarzeniami Wielkiego Czwartku oraz Ostatniej Wieczerzy. Chleb jest podstawowym posiłkiem, modlimy się o niego w modlitwie "Ojcze Nasz" i prosimy, by nigdy go nie zabrakło.</a:t>
            </a:r>
          </a:p>
        </p:txBody>
      </p:sp>
      <p:grpSp>
        <p:nvGrpSpPr>
          <p:cNvPr id="117" name="Group 116">
            <a:extLst>
              <a:ext uri="{FF2B5EF4-FFF2-40B4-BE49-F238E27FC236}">
                <a16:creationId xmlns:a16="http://schemas.microsoft.com/office/drawing/2014/main" id="{AC1582F5-FF93-46BF-A92F-D4490D6538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72524" y="5987703"/>
            <a:ext cx="1274531" cy="932361"/>
            <a:chOff x="10372524" y="5987703"/>
            <a:chExt cx="1274531" cy="932361"/>
          </a:xfrm>
        </p:grpSpPr>
        <p:sp>
          <p:nvSpPr>
            <p:cNvPr id="118" name="Freeform 82">
              <a:extLst>
                <a:ext uri="{FF2B5EF4-FFF2-40B4-BE49-F238E27FC236}">
                  <a16:creationId xmlns:a16="http://schemas.microsoft.com/office/drawing/2014/main" id="{EDA30C63-7387-41DF-A6B0-5E3B1AF60C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70">
              <a:extLst>
                <a:ext uri="{FF2B5EF4-FFF2-40B4-BE49-F238E27FC236}">
                  <a16:creationId xmlns:a16="http://schemas.microsoft.com/office/drawing/2014/main" id="{0F9349DE-8C14-4D6E-B1C2-4750F704C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85">
              <a:extLst>
                <a:ext uri="{FF2B5EF4-FFF2-40B4-BE49-F238E27FC236}">
                  <a16:creationId xmlns:a16="http://schemas.microsoft.com/office/drawing/2014/main" id="{0093B34B-1559-4D7A-90CF-114125FD6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87">
              <a:extLst>
                <a:ext uri="{FF2B5EF4-FFF2-40B4-BE49-F238E27FC236}">
                  <a16:creationId xmlns:a16="http://schemas.microsoft.com/office/drawing/2014/main" id="{F32E37EB-F93F-4ACA-8EC5-831308501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94">
              <a:extLst>
                <a:ext uri="{FF2B5EF4-FFF2-40B4-BE49-F238E27FC236}">
                  <a16:creationId xmlns:a16="http://schemas.microsoft.com/office/drawing/2014/main" id="{6486B439-14A8-40F4-BD01-2647D4752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18">
              <a:extLst>
                <a:ext uri="{FF2B5EF4-FFF2-40B4-BE49-F238E27FC236}">
                  <a16:creationId xmlns:a16="http://schemas.microsoft.com/office/drawing/2014/main" id="{3EA0483A-6030-445C-9A9E-FC8847FD4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19">
              <a:extLst>
                <a:ext uri="{FF2B5EF4-FFF2-40B4-BE49-F238E27FC236}">
                  <a16:creationId xmlns:a16="http://schemas.microsoft.com/office/drawing/2014/main" id="{54E9F49B-F300-4A14-B0F3-36A75B171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39">
              <a:extLst>
                <a:ext uri="{FF2B5EF4-FFF2-40B4-BE49-F238E27FC236}">
                  <a16:creationId xmlns:a16="http://schemas.microsoft.com/office/drawing/2014/main" id="{293DA61B-9566-467E-A357-E86CD8E7E2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44">
              <a:extLst>
                <a:ext uri="{FF2B5EF4-FFF2-40B4-BE49-F238E27FC236}">
                  <a16:creationId xmlns:a16="http://schemas.microsoft.com/office/drawing/2014/main" id="{A1A7223C-6F2C-487D-A45A-6EBBD051A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45">
              <a:extLst>
                <a:ext uri="{FF2B5EF4-FFF2-40B4-BE49-F238E27FC236}">
                  <a16:creationId xmlns:a16="http://schemas.microsoft.com/office/drawing/2014/main" id="{DC4DE17D-AC51-4C89-AC1A-016A928A1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8">
              <a:extLst>
                <a:ext uri="{FF2B5EF4-FFF2-40B4-BE49-F238E27FC236}">
                  <a16:creationId xmlns:a16="http://schemas.microsoft.com/office/drawing/2014/main" id="{95D0E198-D3C3-4790-881E-4DF6C9D7F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51">
              <a:extLst>
                <a:ext uri="{FF2B5EF4-FFF2-40B4-BE49-F238E27FC236}">
                  <a16:creationId xmlns:a16="http://schemas.microsoft.com/office/drawing/2014/main" id="{E9952623-7C81-47CA-85D8-C872DE84E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78">
              <a:extLst>
                <a:ext uri="{FF2B5EF4-FFF2-40B4-BE49-F238E27FC236}">
                  <a16:creationId xmlns:a16="http://schemas.microsoft.com/office/drawing/2014/main" id="{F90AA42C-D724-4AD8-81F3-CDFC420635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84">
              <a:extLst>
                <a:ext uri="{FF2B5EF4-FFF2-40B4-BE49-F238E27FC236}">
                  <a16:creationId xmlns:a16="http://schemas.microsoft.com/office/drawing/2014/main" id="{CAB3A278-E8E7-4070-B30A-31B5DE980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86">
              <a:extLst>
                <a:ext uri="{FF2B5EF4-FFF2-40B4-BE49-F238E27FC236}">
                  <a16:creationId xmlns:a16="http://schemas.microsoft.com/office/drawing/2014/main" id="{910FC82B-A4C1-428C-A576-79B5F6D18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06">
              <a:extLst>
                <a:ext uri="{FF2B5EF4-FFF2-40B4-BE49-F238E27FC236}">
                  <a16:creationId xmlns:a16="http://schemas.microsoft.com/office/drawing/2014/main" id="{B9CB6255-5C91-4496-B0AE-529737BC5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10">
              <a:extLst>
                <a:ext uri="{FF2B5EF4-FFF2-40B4-BE49-F238E27FC236}">
                  <a16:creationId xmlns:a16="http://schemas.microsoft.com/office/drawing/2014/main" id="{A58DBA3F-B3E2-4AD9-A93C-FDF997582E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23">
              <a:extLst>
                <a:ext uri="{FF2B5EF4-FFF2-40B4-BE49-F238E27FC236}">
                  <a16:creationId xmlns:a16="http://schemas.microsoft.com/office/drawing/2014/main" id="{AE100164-158F-422B-8A80-DFF4E0E06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30">
              <a:extLst>
                <a:ext uri="{FF2B5EF4-FFF2-40B4-BE49-F238E27FC236}">
                  <a16:creationId xmlns:a16="http://schemas.microsoft.com/office/drawing/2014/main" id="{1A0EF69A-22C3-4FF9-B6DD-55C6DAC3B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41">
              <a:extLst>
                <a:ext uri="{FF2B5EF4-FFF2-40B4-BE49-F238E27FC236}">
                  <a16:creationId xmlns:a16="http://schemas.microsoft.com/office/drawing/2014/main" id="{3963C700-CFE8-4ED2-8E1E-1139AC305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99">
              <a:extLst>
                <a:ext uri="{FF2B5EF4-FFF2-40B4-BE49-F238E27FC236}">
                  <a16:creationId xmlns:a16="http://schemas.microsoft.com/office/drawing/2014/main" id="{86FC694B-4A70-4160-A64D-DA282DE95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8">
              <a:extLst>
                <a:ext uri="{FF2B5EF4-FFF2-40B4-BE49-F238E27FC236}">
                  <a16:creationId xmlns:a16="http://schemas.microsoft.com/office/drawing/2014/main" id="{2A55A10A-49CA-42B6-84C9-8A1A1596D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Obraz 5" descr="Obraz zawierający materiał&#10;&#10;Opis wygenerowany automatycznie">
            <a:extLst>
              <a:ext uri="{FF2B5EF4-FFF2-40B4-BE49-F238E27FC236}">
                <a16:creationId xmlns:a16="http://schemas.microsoft.com/office/drawing/2014/main" id="{4D193724-31A9-49C3-A5EB-CCE86BA68F1F}"/>
              </a:ext>
            </a:extLst>
          </p:cNvPr>
          <p:cNvPicPr>
            <a:picLocks noGrp="1" noChangeAspect="1"/>
          </p:cNvPicPr>
          <p:nvPr>
            <p:ph idx="1"/>
          </p:nvPr>
        </p:nvPicPr>
        <p:blipFill rotWithShape="1">
          <a:blip r:embed="rId2"/>
          <a:srcRect l="7715" r="1725"/>
          <a:stretch/>
        </p:blipFill>
        <p:spPr>
          <a:xfrm>
            <a:off x="6586071" y="1879643"/>
            <a:ext cx="5613519" cy="4109986"/>
          </a:xfrm>
          <a:prstGeom prst="rect">
            <a:avLst/>
          </a:prstGeom>
        </p:spPr>
      </p:pic>
    </p:spTree>
    <p:extLst>
      <p:ext uri="{BB962C8B-B14F-4D97-AF65-F5344CB8AC3E}">
        <p14:creationId xmlns:p14="http://schemas.microsoft.com/office/powerpoint/2010/main" val="1451179100"/>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9" name="Rectangle 68">
            <a:extLst>
              <a:ext uri="{FF2B5EF4-FFF2-40B4-BE49-F238E27FC236}">
                <a16:creationId xmlns:a16="http://schemas.microsoft.com/office/drawing/2014/main" id="{72CD369A-5284-45B1-B107-702483A8B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9647FAE6-A78C-43DC-AFD9-FFA45F28A85D}"/>
              </a:ext>
            </a:extLst>
          </p:cNvPr>
          <p:cNvSpPr>
            <a:spLocks noGrp="1"/>
          </p:cNvSpPr>
          <p:nvPr>
            <p:ph type="title"/>
          </p:nvPr>
        </p:nvSpPr>
        <p:spPr>
          <a:xfrm>
            <a:off x="1073811" y="498507"/>
            <a:ext cx="5975133" cy="1372823"/>
          </a:xfrm>
        </p:spPr>
        <p:txBody>
          <a:bodyPr vert="horz" lIns="91440" tIns="45720" rIns="91440" bIns="45720" rtlCol="0" anchor="ctr">
            <a:normAutofit/>
          </a:bodyPr>
          <a:lstStyle/>
          <a:p>
            <a:r>
              <a:rPr lang="en-US" sz="4000" kern="1200">
                <a:solidFill>
                  <a:schemeClr val="tx2"/>
                </a:solidFill>
                <a:latin typeface="+mj-lt"/>
                <a:ea typeface="+mj-ea"/>
                <a:cs typeface="+mj-cs"/>
              </a:rPr>
              <a:t>Symbolika Baranka</a:t>
            </a:r>
          </a:p>
        </p:txBody>
      </p:sp>
      <p:sp>
        <p:nvSpPr>
          <p:cNvPr id="4" name="Symbol zastępczy tekstu 3">
            <a:extLst>
              <a:ext uri="{FF2B5EF4-FFF2-40B4-BE49-F238E27FC236}">
                <a16:creationId xmlns:a16="http://schemas.microsoft.com/office/drawing/2014/main" id="{5C8F08AB-1993-4481-926A-775C9739AFB5}"/>
              </a:ext>
            </a:extLst>
          </p:cNvPr>
          <p:cNvSpPr>
            <a:spLocks noGrp="1"/>
          </p:cNvSpPr>
          <p:nvPr>
            <p:ph type="body" sz="half" idx="2"/>
          </p:nvPr>
        </p:nvSpPr>
        <p:spPr>
          <a:xfrm>
            <a:off x="1073812" y="1871330"/>
            <a:ext cx="5849587" cy="4415170"/>
          </a:xfrm>
        </p:spPr>
        <p:txBody>
          <a:bodyPr vert="horz" lIns="91440" tIns="45720" rIns="91440" bIns="45720" rtlCol="0" anchor="t">
            <a:noAutofit/>
          </a:bodyPr>
          <a:lstStyle/>
          <a:p>
            <a:r>
              <a:rPr lang="en-US" sz="2400" b="1"/>
              <a:t>Baranek</a:t>
            </a:r>
            <a:r>
              <a:rPr lang="en-US" sz="2400"/>
              <a:t> - oznacza Chrystusa prowadzonego na rzeź, umierającego za człowieka, a następnie zmartwychwstałego i triumfującego. Baranka wykonuje się masła, z ciasta lub z cukru. Najczęściej zawiera także chorągiewkę z napisem Alleluja - okrzykiem radości wychwalającym Boga.</a:t>
            </a:r>
          </a:p>
        </p:txBody>
      </p:sp>
      <p:grpSp>
        <p:nvGrpSpPr>
          <p:cNvPr id="71" name="Group 70">
            <a:extLst>
              <a:ext uri="{FF2B5EF4-FFF2-40B4-BE49-F238E27FC236}">
                <a16:creationId xmlns:a16="http://schemas.microsoft.com/office/drawing/2014/main" id="{FD435E13-4F33-4353-A24E-D37F378524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08178" y="0"/>
            <a:ext cx="1224388" cy="6837797"/>
            <a:chOff x="9008178" y="0"/>
            <a:chExt cx="1224388" cy="6837797"/>
          </a:xfrm>
        </p:grpSpPr>
        <p:sp>
          <p:nvSpPr>
            <p:cNvPr id="72" name="Freeform 8">
              <a:extLst>
                <a:ext uri="{FF2B5EF4-FFF2-40B4-BE49-F238E27FC236}">
                  <a16:creationId xmlns:a16="http://schemas.microsoft.com/office/drawing/2014/main" id="{57652216-AF47-4D6B-A81B-2DC28B6255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10158" y="468628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78">
              <a:extLst>
                <a:ext uri="{FF2B5EF4-FFF2-40B4-BE49-F238E27FC236}">
                  <a16:creationId xmlns:a16="http://schemas.microsoft.com/office/drawing/2014/main" id="{4850C240-229E-44CC-9B0C-7C70B85241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55276" y="402823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79">
              <a:extLst>
                <a:ext uri="{FF2B5EF4-FFF2-40B4-BE49-F238E27FC236}">
                  <a16:creationId xmlns:a16="http://schemas.microsoft.com/office/drawing/2014/main" id="{0C20C1F3-97C9-485A-BBF1-F712C6FDD9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49037" y="419961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80">
              <a:extLst>
                <a:ext uri="{FF2B5EF4-FFF2-40B4-BE49-F238E27FC236}">
                  <a16:creationId xmlns:a16="http://schemas.microsoft.com/office/drawing/2014/main" id="{5FB7F486-D669-4315-848B-079715C0A6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16499" y="435812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84">
              <a:extLst>
                <a:ext uri="{FF2B5EF4-FFF2-40B4-BE49-F238E27FC236}">
                  <a16:creationId xmlns:a16="http://schemas.microsoft.com/office/drawing/2014/main" id="{41C1AA59-6A1E-4A61-8483-8056A09E0C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79206" y="249280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86">
              <a:extLst>
                <a:ext uri="{FF2B5EF4-FFF2-40B4-BE49-F238E27FC236}">
                  <a16:creationId xmlns:a16="http://schemas.microsoft.com/office/drawing/2014/main" id="{851A3E4E-2857-4A69-AEC0-79CF8C413D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53994" y="4287329"/>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06">
              <a:extLst>
                <a:ext uri="{FF2B5EF4-FFF2-40B4-BE49-F238E27FC236}">
                  <a16:creationId xmlns:a16="http://schemas.microsoft.com/office/drawing/2014/main" id="{449C2B94-6D2C-466B-9091-18CA599565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15556" y="59151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08">
              <a:extLst>
                <a:ext uri="{FF2B5EF4-FFF2-40B4-BE49-F238E27FC236}">
                  <a16:creationId xmlns:a16="http://schemas.microsoft.com/office/drawing/2014/main" id="{D09D148A-E95C-4A5F-AFBD-D05C90839A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8383" y="1092238"/>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110">
              <a:extLst>
                <a:ext uri="{FF2B5EF4-FFF2-40B4-BE49-F238E27FC236}">
                  <a16:creationId xmlns:a16="http://schemas.microsoft.com/office/drawing/2014/main" id="{5B90C58B-B2C5-4C93-8397-016D62EE67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3280" y="34368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112">
              <a:extLst>
                <a:ext uri="{FF2B5EF4-FFF2-40B4-BE49-F238E27FC236}">
                  <a16:creationId xmlns:a16="http://schemas.microsoft.com/office/drawing/2014/main" id="{97EE4FEF-54FA-45E2-A177-BA946262DF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03982" y="91252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36">
              <a:extLst>
                <a:ext uri="{FF2B5EF4-FFF2-40B4-BE49-F238E27FC236}">
                  <a16:creationId xmlns:a16="http://schemas.microsoft.com/office/drawing/2014/main" id="{21D3B3BA-A1D7-450E-B002-44DFDC68F9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57429" y="4556751"/>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41">
              <a:extLst>
                <a:ext uri="{FF2B5EF4-FFF2-40B4-BE49-F238E27FC236}">
                  <a16:creationId xmlns:a16="http://schemas.microsoft.com/office/drawing/2014/main" id="{71516E84-743F-4EE4-B466-909E55FCC9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7930" y="455392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42">
              <a:extLst>
                <a:ext uri="{FF2B5EF4-FFF2-40B4-BE49-F238E27FC236}">
                  <a16:creationId xmlns:a16="http://schemas.microsoft.com/office/drawing/2014/main" id="{285EE84A-B305-47FC-9896-3EAAE94F6D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84509" y="4630313"/>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45">
              <a:extLst>
                <a:ext uri="{FF2B5EF4-FFF2-40B4-BE49-F238E27FC236}">
                  <a16:creationId xmlns:a16="http://schemas.microsoft.com/office/drawing/2014/main" id="{ACD91DA3-CF45-4374-AEDA-5DA2E53EE4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46204" y="2560977"/>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69">
              <a:extLst>
                <a:ext uri="{FF2B5EF4-FFF2-40B4-BE49-F238E27FC236}">
                  <a16:creationId xmlns:a16="http://schemas.microsoft.com/office/drawing/2014/main" id="{BB356FF6-7153-4AE8-904C-8535363AA8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91853" y="4026140"/>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70">
              <a:extLst>
                <a:ext uri="{FF2B5EF4-FFF2-40B4-BE49-F238E27FC236}">
                  <a16:creationId xmlns:a16="http://schemas.microsoft.com/office/drawing/2014/main" id="{D9CD9700-C2DA-4CCD-8700-D763281E4C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43111" y="2734695"/>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74">
              <a:extLst>
                <a:ext uri="{FF2B5EF4-FFF2-40B4-BE49-F238E27FC236}">
                  <a16:creationId xmlns:a16="http://schemas.microsoft.com/office/drawing/2014/main" id="{EF5898F8-F274-4A71-ABC2-9727884523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69397" y="3991431"/>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85">
              <a:extLst>
                <a:ext uri="{FF2B5EF4-FFF2-40B4-BE49-F238E27FC236}">
                  <a16:creationId xmlns:a16="http://schemas.microsoft.com/office/drawing/2014/main" id="{AEBBE398-C737-4798-92D3-68B6928A9B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48867" y="292960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87">
              <a:extLst>
                <a:ext uri="{FF2B5EF4-FFF2-40B4-BE49-F238E27FC236}">
                  <a16:creationId xmlns:a16="http://schemas.microsoft.com/office/drawing/2014/main" id="{F3116C15-246C-412A-B5A8-DC7E056EC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55630" y="362285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88">
              <a:extLst>
                <a:ext uri="{FF2B5EF4-FFF2-40B4-BE49-F238E27FC236}">
                  <a16:creationId xmlns:a16="http://schemas.microsoft.com/office/drawing/2014/main" id="{F9FA8A4C-F799-47E7-85C8-4DA109A003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26201" y="5658689"/>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02">
              <a:extLst>
                <a:ext uri="{FF2B5EF4-FFF2-40B4-BE49-F238E27FC236}">
                  <a16:creationId xmlns:a16="http://schemas.microsoft.com/office/drawing/2014/main" id="{06EB852C-D558-4FA2-B6BD-72478CDCE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8780" y="5608502"/>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03">
              <a:extLst>
                <a:ext uri="{FF2B5EF4-FFF2-40B4-BE49-F238E27FC236}">
                  <a16:creationId xmlns:a16="http://schemas.microsoft.com/office/drawing/2014/main" id="{0B128693-39C5-4999-9EB7-FAF6D33AF6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2527" y="6008427"/>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17">
              <a:extLst>
                <a:ext uri="{FF2B5EF4-FFF2-40B4-BE49-F238E27FC236}">
                  <a16:creationId xmlns:a16="http://schemas.microsoft.com/office/drawing/2014/main" id="{A7E94734-299A-4A1A-8745-522701D7F0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1305" y="602034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18">
              <a:extLst>
                <a:ext uri="{FF2B5EF4-FFF2-40B4-BE49-F238E27FC236}">
                  <a16:creationId xmlns:a16="http://schemas.microsoft.com/office/drawing/2014/main" id="{88D7A4B9-ADFA-49C6-A86B-1801ECE375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400" y="671012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19">
              <a:extLst>
                <a:ext uri="{FF2B5EF4-FFF2-40B4-BE49-F238E27FC236}">
                  <a16:creationId xmlns:a16="http://schemas.microsoft.com/office/drawing/2014/main" id="{1D2B967C-42F5-4C41-B5A8-333B15CF27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57813" y="624430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8">
              <a:extLst>
                <a:ext uri="{FF2B5EF4-FFF2-40B4-BE49-F238E27FC236}">
                  <a16:creationId xmlns:a16="http://schemas.microsoft.com/office/drawing/2014/main" id="{7E3E1C46-3049-4EC7-A692-A95CEE2A80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8056" y="164944"/>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8">
              <a:extLst>
                <a:ext uri="{FF2B5EF4-FFF2-40B4-BE49-F238E27FC236}">
                  <a16:creationId xmlns:a16="http://schemas.microsoft.com/office/drawing/2014/main" id="{59EC4BA9-BAFD-46B9-B282-A708F32DA6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47494" y="2534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43">
              <a:extLst>
                <a:ext uri="{FF2B5EF4-FFF2-40B4-BE49-F238E27FC236}">
                  <a16:creationId xmlns:a16="http://schemas.microsoft.com/office/drawing/2014/main" id="{0BB44AF0-8C8E-4407-8BE6-C5A64ACB7F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41061" y="595947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51">
              <a:extLst>
                <a:ext uri="{FF2B5EF4-FFF2-40B4-BE49-F238E27FC236}">
                  <a16:creationId xmlns:a16="http://schemas.microsoft.com/office/drawing/2014/main" id="{85398933-36C3-494E-B746-673993C878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69636" y="6734906"/>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53">
              <a:extLst>
                <a:ext uri="{FF2B5EF4-FFF2-40B4-BE49-F238E27FC236}">
                  <a16:creationId xmlns:a16="http://schemas.microsoft.com/office/drawing/2014/main" id="{84BFEAB6-0117-44A8-8459-8592C14D9F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15171" y="542332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54">
              <a:extLst>
                <a:ext uri="{FF2B5EF4-FFF2-40B4-BE49-F238E27FC236}">
                  <a16:creationId xmlns:a16="http://schemas.microsoft.com/office/drawing/2014/main" id="{A171CE1C-2DD7-4682-BE34-E3D5986A06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112023" y="6190092"/>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59">
              <a:extLst>
                <a:ext uri="{FF2B5EF4-FFF2-40B4-BE49-F238E27FC236}">
                  <a16:creationId xmlns:a16="http://schemas.microsoft.com/office/drawing/2014/main" id="{993E51E0-704B-47D0-9E80-52F81035FB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49177" y="6439520"/>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61">
              <a:extLst>
                <a:ext uri="{FF2B5EF4-FFF2-40B4-BE49-F238E27FC236}">
                  <a16:creationId xmlns:a16="http://schemas.microsoft.com/office/drawing/2014/main" id="{B877D7D4-56A7-4747-AB50-4D2CB582A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54656" y="6656884"/>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78">
              <a:extLst>
                <a:ext uri="{FF2B5EF4-FFF2-40B4-BE49-F238E27FC236}">
                  <a16:creationId xmlns:a16="http://schemas.microsoft.com/office/drawing/2014/main" id="{7AD863AE-05C2-42B0-8B8C-2262A95B8D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06387" y="6035932"/>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79">
              <a:extLst>
                <a:ext uri="{FF2B5EF4-FFF2-40B4-BE49-F238E27FC236}">
                  <a16:creationId xmlns:a16="http://schemas.microsoft.com/office/drawing/2014/main" id="{96FE0420-A304-40C5-A11A-0D43C374DB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17942" y="581060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80">
              <a:extLst>
                <a:ext uri="{FF2B5EF4-FFF2-40B4-BE49-F238E27FC236}">
                  <a16:creationId xmlns:a16="http://schemas.microsoft.com/office/drawing/2014/main" id="{5712C99F-0668-4696-B7F5-5BE3B40780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22395" y="5576069"/>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84">
              <a:extLst>
                <a:ext uri="{FF2B5EF4-FFF2-40B4-BE49-F238E27FC236}">
                  <a16:creationId xmlns:a16="http://schemas.microsoft.com/office/drawing/2014/main" id="{45B51241-B4A7-44BA-B3B1-6D0785936E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28994" y="631108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86">
              <a:extLst>
                <a:ext uri="{FF2B5EF4-FFF2-40B4-BE49-F238E27FC236}">
                  <a16:creationId xmlns:a16="http://schemas.microsoft.com/office/drawing/2014/main" id="{D6E3E1E9-9E2B-4B15-979A-D9ADF02FEB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42551" y="6561530"/>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06">
              <a:extLst>
                <a:ext uri="{FF2B5EF4-FFF2-40B4-BE49-F238E27FC236}">
                  <a16:creationId xmlns:a16="http://schemas.microsoft.com/office/drawing/2014/main" id="{A37D17A3-9203-43E1-955F-779C2CFD3B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1197" y="6049694"/>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08">
              <a:extLst>
                <a:ext uri="{FF2B5EF4-FFF2-40B4-BE49-F238E27FC236}">
                  <a16:creationId xmlns:a16="http://schemas.microsoft.com/office/drawing/2014/main" id="{42EEB773-123A-4E50-93FF-FE62CB9377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08142" y="554256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10">
              <a:extLst>
                <a:ext uri="{FF2B5EF4-FFF2-40B4-BE49-F238E27FC236}">
                  <a16:creationId xmlns:a16="http://schemas.microsoft.com/office/drawing/2014/main" id="{41D4F2D5-C07C-4F05-A11F-6024B7F138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1887" y="6376576"/>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12">
              <a:extLst>
                <a:ext uri="{FF2B5EF4-FFF2-40B4-BE49-F238E27FC236}">
                  <a16:creationId xmlns:a16="http://schemas.microsoft.com/office/drawing/2014/main" id="{9AD3968C-7A54-4876-A3B1-0A199BD9D3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0933" y="584037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34">
              <a:extLst>
                <a:ext uri="{FF2B5EF4-FFF2-40B4-BE49-F238E27FC236}">
                  <a16:creationId xmlns:a16="http://schemas.microsoft.com/office/drawing/2014/main" id="{84A9F12A-9E3E-4B1C-AECE-2204350DC2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13918" y="1363185"/>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36">
              <a:extLst>
                <a:ext uri="{FF2B5EF4-FFF2-40B4-BE49-F238E27FC236}">
                  <a16:creationId xmlns:a16="http://schemas.microsoft.com/office/drawing/2014/main" id="{AE1C5FD2-F9CD-4637-814D-A3A526F07B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6381" y="682528"/>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41">
              <a:extLst>
                <a:ext uri="{FF2B5EF4-FFF2-40B4-BE49-F238E27FC236}">
                  <a16:creationId xmlns:a16="http://schemas.microsoft.com/office/drawing/2014/main" id="{83C66AA3-5242-4EC3-A629-2C827DED24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6381" y="47500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42">
              <a:extLst>
                <a:ext uri="{FF2B5EF4-FFF2-40B4-BE49-F238E27FC236}">
                  <a16:creationId xmlns:a16="http://schemas.microsoft.com/office/drawing/2014/main" id="{132B76A0-CFCB-46B9-A647-A0CDEE2F7E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15571" y="1179932"/>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45">
              <a:extLst>
                <a:ext uri="{FF2B5EF4-FFF2-40B4-BE49-F238E27FC236}">
                  <a16:creationId xmlns:a16="http://schemas.microsoft.com/office/drawing/2014/main" id="{423AA744-F810-4397-917F-77D42FE3D0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66574" y="89255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66">
              <a:extLst>
                <a:ext uri="{FF2B5EF4-FFF2-40B4-BE49-F238E27FC236}">
                  <a16:creationId xmlns:a16="http://schemas.microsoft.com/office/drawing/2014/main" id="{5C72F779-C984-4431-94E3-38E6050EAD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19251" y="1347539"/>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69">
              <a:extLst>
                <a:ext uri="{FF2B5EF4-FFF2-40B4-BE49-F238E27FC236}">
                  <a16:creationId xmlns:a16="http://schemas.microsoft.com/office/drawing/2014/main" id="{8BF25437-23A6-4F68-A6CC-2021B4DB5F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19134" y="1065294"/>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70">
              <a:extLst>
                <a:ext uri="{FF2B5EF4-FFF2-40B4-BE49-F238E27FC236}">
                  <a16:creationId xmlns:a16="http://schemas.microsoft.com/office/drawing/2014/main" id="{B68970AA-D5FD-4ED4-8AE4-C981BD290B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68213" y="50945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74">
              <a:extLst>
                <a:ext uri="{FF2B5EF4-FFF2-40B4-BE49-F238E27FC236}">
                  <a16:creationId xmlns:a16="http://schemas.microsoft.com/office/drawing/2014/main" id="{56CDF8D4-4455-458D-A168-36FD9BCF2E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45118" y="723179"/>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85">
              <a:extLst>
                <a:ext uri="{FF2B5EF4-FFF2-40B4-BE49-F238E27FC236}">
                  <a16:creationId xmlns:a16="http://schemas.microsoft.com/office/drawing/2014/main" id="{17A0BB86-D681-41CF-9C63-B55FAA2708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33158" y="21612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87">
              <a:extLst>
                <a:ext uri="{FF2B5EF4-FFF2-40B4-BE49-F238E27FC236}">
                  <a16:creationId xmlns:a16="http://schemas.microsoft.com/office/drawing/2014/main" id="{51933FCD-E07F-4E47-853E-B791F1BBDF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36772" y="5263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88">
              <a:extLst>
                <a:ext uri="{FF2B5EF4-FFF2-40B4-BE49-F238E27FC236}">
                  <a16:creationId xmlns:a16="http://schemas.microsoft.com/office/drawing/2014/main" id="{2EB1546B-A39B-432A-8E6A-1F7421881D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01716" y="1121475"/>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94">
              <a:extLst>
                <a:ext uri="{FF2B5EF4-FFF2-40B4-BE49-F238E27FC236}">
                  <a16:creationId xmlns:a16="http://schemas.microsoft.com/office/drawing/2014/main" id="{A5AF0119-0028-4D14-B6CF-0ED0AF8629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9564" y="132083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02">
              <a:extLst>
                <a:ext uri="{FF2B5EF4-FFF2-40B4-BE49-F238E27FC236}">
                  <a16:creationId xmlns:a16="http://schemas.microsoft.com/office/drawing/2014/main" id="{39B7BAEF-46A4-4EE7-A3F1-2B0C3139ED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38877" y="1113604"/>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103">
              <a:extLst>
                <a:ext uri="{FF2B5EF4-FFF2-40B4-BE49-F238E27FC236}">
                  <a16:creationId xmlns:a16="http://schemas.microsoft.com/office/drawing/2014/main" id="{4AFF19DE-7520-450D-BBC4-514637C677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55163" y="755014"/>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117">
              <a:extLst>
                <a:ext uri="{FF2B5EF4-FFF2-40B4-BE49-F238E27FC236}">
                  <a16:creationId xmlns:a16="http://schemas.microsoft.com/office/drawing/2014/main" id="{55F5F049-082E-4F28-A6F9-B22CED3476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737166" y="808442"/>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118">
              <a:extLst>
                <a:ext uri="{FF2B5EF4-FFF2-40B4-BE49-F238E27FC236}">
                  <a16:creationId xmlns:a16="http://schemas.microsoft.com/office/drawing/2014/main" id="{F1FA5EE8-8FDF-4249-8FBE-5EE4A41B31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27996" y="7012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119">
              <a:extLst>
                <a:ext uri="{FF2B5EF4-FFF2-40B4-BE49-F238E27FC236}">
                  <a16:creationId xmlns:a16="http://schemas.microsoft.com/office/drawing/2014/main" id="{0516D437-66A6-4F8A-AB89-41D39D3598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48876" y="486555"/>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8">
              <a:extLst>
                <a:ext uri="{FF2B5EF4-FFF2-40B4-BE49-F238E27FC236}">
                  <a16:creationId xmlns:a16="http://schemas.microsoft.com/office/drawing/2014/main" id="{3F9DD8A5-3889-448A-BB79-A5E1086DC5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582585" y="664681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41">
              <a:extLst>
                <a:ext uri="{FF2B5EF4-FFF2-40B4-BE49-F238E27FC236}">
                  <a16:creationId xmlns:a16="http://schemas.microsoft.com/office/drawing/2014/main" id="{A5411003-0583-4E13-BD73-09447FE07B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2103" y="542898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41">
              <a:extLst>
                <a:ext uri="{FF2B5EF4-FFF2-40B4-BE49-F238E27FC236}">
                  <a16:creationId xmlns:a16="http://schemas.microsoft.com/office/drawing/2014/main" id="{0857F65C-18A4-4138-888F-60B6250E55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90868" y="647494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41">
              <a:extLst>
                <a:ext uri="{FF2B5EF4-FFF2-40B4-BE49-F238E27FC236}">
                  <a16:creationId xmlns:a16="http://schemas.microsoft.com/office/drawing/2014/main" id="{ABED9D28-F90F-4E28-A5EE-F59041B05E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86323" y="3789134"/>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79">
              <a:extLst>
                <a:ext uri="{FF2B5EF4-FFF2-40B4-BE49-F238E27FC236}">
                  <a16:creationId xmlns:a16="http://schemas.microsoft.com/office/drawing/2014/main" id="{A2B5689A-49D3-4436-8E8B-8B6C049D21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01748" y="481869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79">
              <a:extLst>
                <a:ext uri="{FF2B5EF4-FFF2-40B4-BE49-F238E27FC236}">
                  <a16:creationId xmlns:a16="http://schemas.microsoft.com/office/drawing/2014/main" id="{9AEF7DFC-F323-44D3-93BC-8991F45012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67343" y="287384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79">
              <a:extLst>
                <a:ext uri="{FF2B5EF4-FFF2-40B4-BE49-F238E27FC236}">
                  <a16:creationId xmlns:a16="http://schemas.microsoft.com/office/drawing/2014/main" id="{7D9C0AE3-7512-40BE-9DB0-92E5C9FAAD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05212" y="136278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79">
              <a:extLst>
                <a:ext uri="{FF2B5EF4-FFF2-40B4-BE49-F238E27FC236}">
                  <a16:creationId xmlns:a16="http://schemas.microsoft.com/office/drawing/2014/main" id="{4EDB005F-47FF-4F3E-A8EC-AA3B45D3B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2577" y="25941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43">
              <a:extLst>
                <a:ext uri="{FF2B5EF4-FFF2-40B4-BE49-F238E27FC236}">
                  <a16:creationId xmlns:a16="http://schemas.microsoft.com/office/drawing/2014/main" id="{66DA380F-77D7-4F06-B633-F9D8566585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82239" y="484492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51">
              <a:extLst>
                <a:ext uri="{FF2B5EF4-FFF2-40B4-BE49-F238E27FC236}">
                  <a16:creationId xmlns:a16="http://schemas.microsoft.com/office/drawing/2014/main" id="{066B6C10-E3AE-4C93-8E97-EBE1FF1F2E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15164" y="2866487"/>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53">
              <a:extLst>
                <a:ext uri="{FF2B5EF4-FFF2-40B4-BE49-F238E27FC236}">
                  <a16:creationId xmlns:a16="http://schemas.microsoft.com/office/drawing/2014/main" id="{E277C220-5466-4FD0-B77C-7E295E8C31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86842" y="4423779"/>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78">
              <a:extLst>
                <a:ext uri="{FF2B5EF4-FFF2-40B4-BE49-F238E27FC236}">
                  <a16:creationId xmlns:a16="http://schemas.microsoft.com/office/drawing/2014/main" id="{3DEA17E6-646F-4827-A08D-E4725219F0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5923" y="268803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79">
              <a:extLst>
                <a:ext uri="{FF2B5EF4-FFF2-40B4-BE49-F238E27FC236}">
                  <a16:creationId xmlns:a16="http://schemas.microsoft.com/office/drawing/2014/main" id="{3B5C6B2B-92D7-442F-8445-E554C082A5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4193" y="585392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80">
              <a:extLst>
                <a:ext uri="{FF2B5EF4-FFF2-40B4-BE49-F238E27FC236}">
                  <a16:creationId xmlns:a16="http://schemas.microsoft.com/office/drawing/2014/main" id="{78B1671C-BA12-4A0C-BF73-4C133110AE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78440" y="5118526"/>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84">
              <a:extLst>
                <a:ext uri="{FF2B5EF4-FFF2-40B4-BE49-F238E27FC236}">
                  <a16:creationId xmlns:a16="http://schemas.microsoft.com/office/drawing/2014/main" id="{3E147694-6DC6-4EE8-AC97-7AE26398DC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08610" y="522492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86">
              <a:extLst>
                <a:ext uri="{FF2B5EF4-FFF2-40B4-BE49-F238E27FC236}">
                  <a16:creationId xmlns:a16="http://schemas.microsoft.com/office/drawing/2014/main" id="{E0283834-E22A-4F12-8B1D-9D97BDDC8B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09191" y="496335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106">
              <a:extLst>
                <a:ext uri="{FF2B5EF4-FFF2-40B4-BE49-F238E27FC236}">
                  <a16:creationId xmlns:a16="http://schemas.microsoft.com/office/drawing/2014/main" id="{27CBE636-5461-44EB-AE97-6E8154E9C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51948" y="216328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108">
              <a:extLst>
                <a:ext uri="{FF2B5EF4-FFF2-40B4-BE49-F238E27FC236}">
                  <a16:creationId xmlns:a16="http://schemas.microsoft.com/office/drawing/2014/main" id="{A06117E5-5F5D-46C1-ACE2-979C1BA461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51489" y="428993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10">
              <a:extLst>
                <a:ext uri="{FF2B5EF4-FFF2-40B4-BE49-F238E27FC236}">
                  <a16:creationId xmlns:a16="http://schemas.microsoft.com/office/drawing/2014/main" id="{9DEA3051-9D19-4DC6-8C98-00C4258769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9672" y="191545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12">
              <a:extLst>
                <a:ext uri="{FF2B5EF4-FFF2-40B4-BE49-F238E27FC236}">
                  <a16:creationId xmlns:a16="http://schemas.microsoft.com/office/drawing/2014/main" id="{DF50010C-C69E-4770-B0E3-E4DC2ACE1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56864" y="3877242"/>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8">
              <a:extLst>
                <a:ext uri="{FF2B5EF4-FFF2-40B4-BE49-F238E27FC236}">
                  <a16:creationId xmlns:a16="http://schemas.microsoft.com/office/drawing/2014/main" id="{EF4373F0-D39C-43FD-9D4E-20E2371D66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23446" y="161572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
              <a:extLst>
                <a:ext uri="{FF2B5EF4-FFF2-40B4-BE49-F238E27FC236}">
                  <a16:creationId xmlns:a16="http://schemas.microsoft.com/office/drawing/2014/main" id="{1DF9A3CD-079A-4625-84F2-DF7EC61A08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83886" y="15971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34">
              <a:extLst>
                <a:ext uri="{FF2B5EF4-FFF2-40B4-BE49-F238E27FC236}">
                  <a16:creationId xmlns:a16="http://schemas.microsoft.com/office/drawing/2014/main" id="{D7908608-A36E-4015-8FFF-EE727465F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4584" y="5202118"/>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36">
              <a:extLst>
                <a:ext uri="{FF2B5EF4-FFF2-40B4-BE49-F238E27FC236}">
                  <a16:creationId xmlns:a16="http://schemas.microsoft.com/office/drawing/2014/main" id="{8E4FC21A-4E37-45B9-8ED9-8E9A200F61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6381" y="238710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41">
              <a:extLst>
                <a:ext uri="{FF2B5EF4-FFF2-40B4-BE49-F238E27FC236}">
                  <a16:creationId xmlns:a16="http://schemas.microsoft.com/office/drawing/2014/main" id="{7EC6CA60-3309-4909-A242-6EDC1620A3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36381" y="213148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42">
              <a:extLst>
                <a:ext uri="{FF2B5EF4-FFF2-40B4-BE49-F238E27FC236}">
                  <a16:creationId xmlns:a16="http://schemas.microsoft.com/office/drawing/2014/main" id="{E36F8D28-C5C9-4366-9BDE-D82FC2ED97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16200" y="4946730"/>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45">
              <a:extLst>
                <a:ext uri="{FF2B5EF4-FFF2-40B4-BE49-F238E27FC236}">
                  <a16:creationId xmlns:a16="http://schemas.microsoft.com/office/drawing/2014/main" id="{347BC4EC-879E-4A58-BB8E-9965F42E5A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54033" y="2727219"/>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66">
              <a:extLst>
                <a:ext uri="{FF2B5EF4-FFF2-40B4-BE49-F238E27FC236}">
                  <a16:creationId xmlns:a16="http://schemas.microsoft.com/office/drawing/2014/main" id="{2FE79B60-958E-49FB-BAE5-09E087A8BF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14286" y="5169064"/>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69">
              <a:extLst>
                <a:ext uri="{FF2B5EF4-FFF2-40B4-BE49-F238E27FC236}">
                  <a16:creationId xmlns:a16="http://schemas.microsoft.com/office/drawing/2014/main" id="{F219BB5D-9580-4264-9E63-C861E6658F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29703" y="16325"/>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70">
              <a:extLst>
                <a:ext uri="{FF2B5EF4-FFF2-40B4-BE49-F238E27FC236}">
                  <a16:creationId xmlns:a16="http://schemas.microsoft.com/office/drawing/2014/main" id="{CEF6BF91-FC3D-46D7-8208-81727E55D0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43734" y="2153904"/>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74">
              <a:extLst>
                <a:ext uri="{FF2B5EF4-FFF2-40B4-BE49-F238E27FC236}">
                  <a16:creationId xmlns:a16="http://schemas.microsoft.com/office/drawing/2014/main" id="{87C340A0-6594-44EF-A2FF-368EE43657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35519" y="234556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85">
              <a:extLst>
                <a:ext uri="{FF2B5EF4-FFF2-40B4-BE49-F238E27FC236}">
                  <a16:creationId xmlns:a16="http://schemas.microsoft.com/office/drawing/2014/main" id="{C1864E85-CB41-4E68-88E0-97EC875AC5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56115" y="193117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87">
              <a:extLst>
                <a:ext uri="{FF2B5EF4-FFF2-40B4-BE49-F238E27FC236}">
                  <a16:creationId xmlns:a16="http://schemas.microsoft.com/office/drawing/2014/main" id="{BE8F5959-39FD-404F-9DCA-045A6FF037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73164" y="1624407"/>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88">
              <a:extLst>
                <a:ext uri="{FF2B5EF4-FFF2-40B4-BE49-F238E27FC236}">
                  <a16:creationId xmlns:a16="http://schemas.microsoft.com/office/drawing/2014/main" id="{AF2FFA2C-AA3B-4407-8D1E-EC9EBA5E1A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438108" y="269324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94">
              <a:extLst>
                <a:ext uri="{FF2B5EF4-FFF2-40B4-BE49-F238E27FC236}">
                  <a16:creationId xmlns:a16="http://schemas.microsoft.com/office/drawing/2014/main" id="{9AD27997-4281-4B54-9055-A0F0028129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7042" y="504929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2">
              <a:extLst>
                <a:ext uri="{FF2B5EF4-FFF2-40B4-BE49-F238E27FC236}">
                  <a16:creationId xmlns:a16="http://schemas.microsoft.com/office/drawing/2014/main" id="{3E41767B-D672-4A2B-A6A4-963C085A89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39676" y="5302898"/>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03">
              <a:extLst>
                <a:ext uri="{FF2B5EF4-FFF2-40B4-BE49-F238E27FC236}">
                  <a16:creationId xmlns:a16="http://schemas.microsoft.com/office/drawing/2014/main" id="{AB4F7F6A-E2B2-4495-9B73-CD2BF7F35A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91555" y="232678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17">
              <a:extLst>
                <a:ext uri="{FF2B5EF4-FFF2-40B4-BE49-F238E27FC236}">
                  <a16:creationId xmlns:a16="http://schemas.microsoft.com/office/drawing/2014/main" id="{47982EE6-D4AC-49D9-9045-46EB0DDEA0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773558" y="238021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18">
              <a:extLst>
                <a:ext uri="{FF2B5EF4-FFF2-40B4-BE49-F238E27FC236}">
                  <a16:creationId xmlns:a16="http://schemas.microsoft.com/office/drawing/2014/main" id="{B37DA8E7-A892-4110-A590-4407256B2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64388" y="164189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19">
              <a:extLst>
                <a:ext uri="{FF2B5EF4-FFF2-40B4-BE49-F238E27FC236}">
                  <a16:creationId xmlns:a16="http://schemas.microsoft.com/office/drawing/2014/main" id="{92F7A78A-541E-4652-82A6-5EFF9AFA58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46792" y="1980827"/>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41">
              <a:extLst>
                <a:ext uri="{FF2B5EF4-FFF2-40B4-BE49-F238E27FC236}">
                  <a16:creationId xmlns:a16="http://schemas.microsoft.com/office/drawing/2014/main" id="{66CD4983-0D67-47D1-B718-95E23F619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74146" y="529628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79">
              <a:extLst>
                <a:ext uri="{FF2B5EF4-FFF2-40B4-BE49-F238E27FC236}">
                  <a16:creationId xmlns:a16="http://schemas.microsoft.com/office/drawing/2014/main" id="{B2994A0B-6B7D-42B0-81A8-EA482E2696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389090" y="2938560"/>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79">
              <a:extLst>
                <a:ext uri="{FF2B5EF4-FFF2-40B4-BE49-F238E27FC236}">
                  <a16:creationId xmlns:a16="http://schemas.microsoft.com/office/drawing/2014/main" id="{71D6B524-6981-4540-85FC-1C7E3A9103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068969" y="183118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79">
              <a:extLst>
                <a:ext uri="{FF2B5EF4-FFF2-40B4-BE49-F238E27FC236}">
                  <a16:creationId xmlns:a16="http://schemas.microsoft.com/office/drawing/2014/main" id="{119CDAF4-086B-4DF4-91C4-0E55E2E044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34612" y="26774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74">
              <a:extLst>
                <a:ext uri="{FF2B5EF4-FFF2-40B4-BE49-F238E27FC236}">
                  <a16:creationId xmlns:a16="http://schemas.microsoft.com/office/drawing/2014/main" id="{4A3083A2-69D2-4C08-9514-FF14E494D8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64508" y="938073"/>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53">
              <a:extLst>
                <a:ext uri="{FF2B5EF4-FFF2-40B4-BE49-F238E27FC236}">
                  <a16:creationId xmlns:a16="http://schemas.microsoft.com/office/drawing/2014/main" id="{3153AA8F-BF95-4135-98A9-71FD20DD5F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40577" y="565264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85">
              <a:extLst>
                <a:ext uri="{FF2B5EF4-FFF2-40B4-BE49-F238E27FC236}">
                  <a16:creationId xmlns:a16="http://schemas.microsoft.com/office/drawing/2014/main" id="{D279C500-6A73-497D-9B5A-E2F33AD134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646792" y="183975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Obraz 5">
            <a:extLst>
              <a:ext uri="{FF2B5EF4-FFF2-40B4-BE49-F238E27FC236}">
                <a16:creationId xmlns:a16="http://schemas.microsoft.com/office/drawing/2014/main" id="{4403F78D-BC5D-4550-BC7F-BE3FA51869E4}"/>
              </a:ext>
            </a:extLst>
          </p:cNvPr>
          <p:cNvPicPr>
            <a:picLocks noGrp="1" noChangeAspect="1"/>
          </p:cNvPicPr>
          <p:nvPr>
            <p:ph idx="1"/>
          </p:nvPr>
        </p:nvPicPr>
        <p:blipFill>
          <a:blip r:embed="rId2">
            <a:alphaModFix/>
          </a:blip>
          <a:stretch>
            <a:fillRect/>
          </a:stretch>
        </p:blipFill>
        <p:spPr>
          <a:xfrm>
            <a:off x="7459533" y="1454200"/>
            <a:ext cx="4154439" cy="3946716"/>
          </a:xfrm>
          <a:prstGeom prst="rect">
            <a:avLst/>
          </a:prstGeom>
        </p:spPr>
      </p:pic>
    </p:spTree>
    <p:extLst>
      <p:ext uri="{BB962C8B-B14F-4D97-AF65-F5344CB8AC3E}">
        <p14:creationId xmlns:p14="http://schemas.microsoft.com/office/powerpoint/2010/main" val="262229930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9" name="Rectangle 68">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a:extLst>
              <a:ext uri="{FF2B5EF4-FFF2-40B4-BE49-F238E27FC236}">
                <a16:creationId xmlns:a16="http://schemas.microsoft.com/office/drawing/2014/main" id="{E8B1292B-2F14-4DF6-9C19-FD2707E5BBED}"/>
              </a:ext>
            </a:extLst>
          </p:cNvPr>
          <p:cNvPicPr>
            <a:picLocks noGrp="1" noChangeAspect="1"/>
          </p:cNvPicPr>
          <p:nvPr>
            <p:ph idx="1"/>
          </p:nvPr>
        </p:nvPicPr>
        <p:blipFill rotWithShape="1">
          <a:blip r:embed="rId2">
            <a:alphaModFix amt="60000"/>
          </a:blip>
          <a:srcRect r="22986" b="-1"/>
          <a:stretch/>
        </p:blipFill>
        <p:spPr>
          <a:xfrm>
            <a:off x="-1" y="1"/>
            <a:ext cx="5295331" cy="6875834"/>
          </a:xfrm>
          <a:prstGeom prst="rect">
            <a:avLst/>
          </a:prstGeom>
        </p:spPr>
      </p:pic>
      <p:sp>
        <p:nvSpPr>
          <p:cNvPr id="2" name="Tytuł 1">
            <a:extLst>
              <a:ext uri="{FF2B5EF4-FFF2-40B4-BE49-F238E27FC236}">
                <a16:creationId xmlns:a16="http://schemas.microsoft.com/office/drawing/2014/main" id="{9D915707-35C8-456D-BEBF-691801EC624B}"/>
              </a:ext>
            </a:extLst>
          </p:cNvPr>
          <p:cNvSpPr>
            <a:spLocks noGrp="1"/>
          </p:cNvSpPr>
          <p:nvPr>
            <p:ph type="title"/>
          </p:nvPr>
        </p:nvSpPr>
        <p:spPr>
          <a:xfrm>
            <a:off x="591674" y="1395699"/>
            <a:ext cx="4223965" cy="4111831"/>
          </a:xfrm>
        </p:spPr>
        <p:txBody>
          <a:bodyPr vert="horz" lIns="91440" tIns="45720" rIns="91440" bIns="45720" rtlCol="0" anchor="ctr">
            <a:normAutofit/>
          </a:bodyPr>
          <a:lstStyle/>
          <a:p>
            <a:pPr algn="ctr"/>
            <a:r>
              <a:rPr lang="en-US" sz="4000" dirty="0">
                <a:solidFill>
                  <a:schemeClr val="bg1"/>
                </a:solidFill>
              </a:rPr>
              <a:t>Symbolika Soli I </a:t>
            </a:r>
            <a:r>
              <a:rPr lang="en-US" sz="4000">
                <a:solidFill>
                  <a:schemeClr val="bg1"/>
                </a:solidFill>
              </a:rPr>
              <a:t>Pieprzu</a:t>
            </a:r>
            <a:br>
              <a:rPr lang="en-US" sz="4000" kern="1200" dirty="0">
                <a:solidFill>
                  <a:schemeClr val="bg1"/>
                </a:solidFill>
              </a:rPr>
            </a:br>
            <a:endParaRPr lang="en-US" sz="4000" kern="1200">
              <a:solidFill>
                <a:schemeClr val="bg1"/>
              </a:solidFill>
              <a:latin typeface="+mj-lt"/>
            </a:endParaRPr>
          </a:p>
        </p:txBody>
      </p:sp>
      <p:sp>
        <p:nvSpPr>
          <p:cNvPr id="4" name="Symbol zastępczy tekstu 3">
            <a:extLst>
              <a:ext uri="{FF2B5EF4-FFF2-40B4-BE49-F238E27FC236}">
                <a16:creationId xmlns:a16="http://schemas.microsoft.com/office/drawing/2014/main" id="{319A4B86-5D31-4060-823C-A1C02A2C8B7F}"/>
              </a:ext>
            </a:extLst>
          </p:cNvPr>
          <p:cNvSpPr>
            <a:spLocks noGrp="1"/>
          </p:cNvSpPr>
          <p:nvPr>
            <p:ph type="body" sz="half" idx="2"/>
          </p:nvPr>
        </p:nvSpPr>
        <p:spPr>
          <a:xfrm>
            <a:off x="6096000" y="876300"/>
            <a:ext cx="5219700" cy="5105400"/>
          </a:xfrm>
        </p:spPr>
        <p:txBody>
          <a:bodyPr vert="horz" lIns="91440" tIns="45720" rIns="91440" bIns="45720" rtlCol="0" anchor="t">
            <a:normAutofit/>
          </a:bodyPr>
          <a:lstStyle/>
          <a:p>
            <a:r>
              <a:rPr lang="en-US" b="1" dirty="0"/>
              <a:t> </a:t>
            </a:r>
            <a:r>
              <a:rPr lang="en-US" sz="2000" b="1"/>
              <a:t>Sól</a:t>
            </a:r>
            <a:r>
              <a:rPr lang="en-US" sz="2000"/>
              <a:t> - symbolizuje ochronę przed zepsuciem, ale także obronę przed wszelkim złem i działaniem diabła. Chrystus mówił o swoich uczniach, że są "solą ziemi". Jej znaczenie nawiązuje także do więzi między Bogiem a jego ludem.</a:t>
            </a:r>
            <a:endParaRPr lang="en-US" sz="2000" dirty="0"/>
          </a:p>
          <a:p>
            <a:endParaRPr lang="en-US" sz="2000" dirty="0"/>
          </a:p>
          <a:p>
            <a:r>
              <a:rPr lang="en-US" sz="2000" b="1">
                <a:ea typeface="+mn-lt"/>
                <a:cs typeface="+mn-lt"/>
              </a:rPr>
              <a:t> Pieprz</a:t>
            </a:r>
            <a:r>
              <a:rPr lang="en-US" sz="2000">
                <a:ea typeface="+mn-lt"/>
                <a:cs typeface="+mn-lt"/>
              </a:rPr>
              <a:t> - przypomina o gorzkich ziołach, które Izraelici jedli na pamiątkę swojego pobytu w Egipcie.</a:t>
            </a:r>
            <a:endParaRPr lang="en-US" sz="2000" dirty="0"/>
          </a:p>
        </p:txBody>
      </p:sp>
    </p:spTree>
    <p:extLst>
      <p:ext uri="{BB962C8B-B14F-4D97-AF65-F5344CB8AC3E}">
        <p14:creationId xmlns:p14="http://schemas.microsoft.com/office/powerpoint/2010/main" val="381107990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69" name="Rectangle 68">
            <a:extLst>
              <a:ext uri="{FF2B5EF4-FFF2-40B4-BE49-F238E27FC236}">
                <a16:creationId xmlns:a16="http://schemas.microsoft.com/office/drawing/2014/main" id="{17121B47-384D-4AA6-BFEE-9EB117D2A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B8AA8937-D869-4CEB-9DB3-A2AAE5433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84EE3D2-B06F-47DE-AAC1-4DB46BF883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0" y="1378872"/>
            <a:ext cx="6040389" cy="42388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DB92A1D-DE6A-4E2B-874D-5D80CE30AD80}"/>
              </a:ext>
            </a:extLst>
          </p:cNvPr>
          <p:cNvSpPr>
            <a:spLocks noGrp="1"/>
          </p:cNvSpPr>
          <p:nvPr>
            <p:ph type="title"/>
          </p:nvPr>
        </p:nvSpPr>
        <p:spPr>
          <a:xfrm>
            <a:off x="1605379" y="1945133"/>
            <a:ext cx="4582230" cy="2244152"/>
          </a:xfrm>
        </p:spPr>
        <p:txBody>
          <a:bodyPr vert="horz" lIns="91440" tIns="45720" rIns="91440" bIns="45720" rtlCol="0" anchor="b">
            <a:normAutofit/>
          </a:bodyPr>
          <a:lstStyle/>
          <a:p>
            <a:pPr algn="ctr">
              <a:lnSpc>
                <a:spcPct val="90000"/>
              </a:lnSpc>
            </a:pPr>
            <a:r>
              <a:rPr lang="en-US" sz="4800"/>
              <a:t>Symbolika Wody</a:t>
            </a:r>
            <a:br>
              <a:rPr lang="en-US" sz="4800"/>
            </a:br>
            <a:endParaRPr lang="en-US" sz="4800"/>
          </a:p>
        </p:txBody>
      </p:sp>
      <p:sp>
        <p:nvSpPr>
          <p:cNvPr id="4" name="Symbol zastępczy tekstu 3">
            <a:extLst>
              <a:ext uri="{FF2B5EF4-FFF2-40B4-BE49-F238E27FC236}">
                <a16:creationId xmlns:a16="http://schemas.microsoft.com/office/drawing/2014/main" id="{8E0651C6-8BE3-4FA9-A8F4-203F2237D0AC}"/>
              </a:ext>
            </a:extLst>
          </p:cNvPr>
          <p:cNvSpPr>
            <a:spLocks noGrp="1"/>
          </p:cNvSpPr>
          <p:nvPr>
            <p:ph type="body" sz="half" idx="2"/>
          </p:nvPr>
        </p:nvSpPr>
        <p:spPr>
          <a:xfrm>
            <a:off x="1087795" y="3773182"/>
            <a:ext cx="5603021" cy="2080220"/>
          </a:xfrm>
        </p:spPr>
        <p:txBody>
          <a:bodyPr vert="horz" lIns="91440" tIns="45720" rIns="91440" bIns="45720" rtlCol="0" anchor="t">
            <a:noAutofit/>
          </a:bodyPr>
          <a:lstStyle/>
          <a:p>
            <a:pPr algn="ctr">
              <a:lnSpc>
                <a:spcPct val="140000"/>
              </a:lnSpc>
            </a:pPr>
            <a:r>
              <a:rPr lang="en-US" sz="1800" b="1" cap="all" spc="600"/>
              <a:t> Woda</a:t>
            </a:r>
            <a:r>
              <a:rPr lang="en-US" sz="1800" cap="all" spc="600"/>
              <a:t> - spotykana czasem jako symbol odrodzenia i chrztu, który obmywa nas z grzechu.</a:t>
            </a:r>
          </a:p>
        </p:txBody>
      </p:sp>
      <p:grpSp>
        <p:nvGrpSpPr>
          <p:cNvPr id="75" name="Group 74">
            <a:extLst>
              <a:ext uri="{FF2B5EF4-FFF2-40B4-BE49-F238E27FC236}">
                <a16:creationId xmlns:a16="http://schemas.microsoft.com/office/drawing/2014/main" id="{6599FC7B-1DF7-4530-83E5-C095D4A2DE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80590" y="0"/>
            <a:ext cx="1355886" cy="6796617"/>
            <a:chOff x="10580590" y="0"/>
            <a:chExt cx="1355886" cy="6796617"/>
          </a:xfrm>
        </p:grpSpPr>
        <p:sp>
          <p:nvSpPr>
            <p:cNvPr id="76" name="Freeform 8">
              <a:extLst>
                <a:ext uri="{FF2B5EF4-FFF2-40B4-BE49-F238E27FC236}">
                  <a16:creationId xmlns:a16="http://schemas.microsoft.com/office/drawing/2014/main" id="{2DE640CE-132C-43BE-BCA3-8F0BE59F46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595" y="668164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0">
              <a:extLst>
                <a:ext uri="{FF2B5EF4-FFF2-40B4-BE49-F238E27FC236}">
                  <a16:creationId xmlns:a16="http://schemas.microsoft.com/office/drawing/2014/main" id="{000F7CF0-3D04-492F-A268-9018177261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0842" y="152662"/>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5">
              <a:extLst>
                <a:ext uri="{FF2B5EF4-FFF2-40B4-BE49-F238E27FC236}">
                  <a16:creationId xmlns:a16="http://schemas.microsoft.com/office/drawing/2014/main" id="{C1DEC041-746E-4EA1-B788-1F7F748351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4772" y="66685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8">
              <a:extLst>
                <a:ext uri="{FF2B5EF4-FFF2-40B4-BE49-F238E27FC236}">
                  <a16:creationId xmlns:a16="http://schemas.microsoft.com/office/drawing/2014/main" id="{5F1AFD93-4239-40D2-8DCA-F946C9E6E6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8186" y="41011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19">
              <a:extLst>
                <a:ext uri="{FF2B5EF4-FFF2-40B4-BE49-F238E27FC236}">
                  <a16:creationId xmlns:a16="http://schemas.microsoft.com/office/drawing/2014/main" id="{F7C397F6-59FA-4A2D-8F3F-BEB6EE859D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18104" y="209699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20">
              <a:extLst>
                <a:ext uri="{FF2B5EF4-FFF2-40B4-BE49-F238E27FC236}">
                  <a16:creationId xmlns:a16="http://schemas.microsoft.com/office/drawing/2014/main" id="{19BD7C73-D214-444B-88EB-EE29E138BD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2867" y="229455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22">
              <a:extLst>
                <a:ext uri="{FF2B5EF4-FFF2-40B4-BE49-F238E27FC236}">
                  <a16:creationId xmlns:a16="http://schemas.microsoft.com/office/drawing/2014/main" id="{C4F6F166-B2C7-4DEF-9D27-8C7C5281ED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2206" y="1124393"/>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23">
              <a:extLst>
                <a:ext uri="{FF2B5EF4-FFF2-40B4-BE49-F238E27FC236}">
                  <a16:creationId xmlns:a16="http://schemas.microsoft.com/office/drawing/2014/main" id="{1836659E-9BA4-478B-888E-7918CD1E4F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5893" y="91182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26">
              <a:extLst>
                <a:ext uri="{FF2B5EF4-FFF2-40B4-BE49-F238E27FC236}">
                  <a16:creationId xmlns:a16="http://schemas.microsoft.com/office/drawing/2014/main" id="{11DC92E8-61D6-4678-A815-0A449C372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117" y="1395534"/>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27">
              <a:extLst>
                <a:ext uri="{FF2B5EF4-FFF2-40B4-BE49-F238E27FC236}">
                  <a16:creationId xmlns:a16="http://schemas.microsoft.com/office/drawing/2014/main" id="{16F2F68A-C3D4-4CF7-BC66-3BB510BA95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3593" y="1832636"/>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28">
              <a:extLst>
                <a:ext uri="{FF2B5EF4-FFF2-40B4-BE49-F238E27FC236}">
                  <a16:creationId xmlns:a16="http://schemas.microsoft.com/office/drawing/2014/main" id="{27E279E3-83BE-46D7-BC57-137DED9A1D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0677" y="1610044"/>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30">
              <a:extLst>
                <a:ext uri="{FF2B5EF4-FFF2-40B4-BE49-F238E27FC236}">
                  <a16:creationId xmlns:a16="http://schemas.microsoft.com/office/drawing/2014/main" id="{65AB9160-E89C-4231-9056-39F8CBAF0E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5927" y="115314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43">
              <a:extLst>
                <a:ext uri="{FF2B5EF4-FFF2-40B4-BE49-F238E27FC236}">
                  <a16:creationId xmlns:a16="http://schemas.microsoft.com/office/drawing/2014/main" id="{8CC42264-7CBA-4049-8CE9-F42DA07F27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9919" y="86103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51">
              <a:extLst>
                <a:ext uri="{FF2B5EF4-FFF2-40B4-BE49-F238E27FC236}">
                  <a16:creationId xmlns:a16="http://schemas.microsoft.com/office/drawing/2014/main" id="{22AC0855-2BCD-48C6-B7E9-93E1764499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2888" y="101545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52">
              <a:extLst>
                <a:ext uri="{FF2B5EF4-FFF2-40B4-BE49-F238E27FC236}">
                  <a16:creationId xmlns:a16="http://schemas.microsoft.com/office/drawing/2014/main" id="{8F2B8603-2341-48E0-A478-D3DEC6BCB3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9893" y="451020"/>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53">
              <a:extLst>
                <a:ext uri="{FF2B5EF4-FFF2-40B4-BE49-F238E27FC236}">
                  <a16:creationId xmlns:a16="http://schemas.microsoft.com/office/drawing/2014/main" id="{9829AAB0-C80F-4816-98D9-B073E0E025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0974" y="1254224"/>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54">
              <a:extLst>
                <a:ext uri="{FF2B5EF4-FFF2-40B4-BE49-F238E27FC236}">
                  <a16:creationId xmlns:a16="http://schemas.microsoft.com/office/drawing/2014/main" id="{FFF2AF19-A868-44F8-944E-8625EFEA7A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6821" y="614648"/>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55">
              <a:extLst>
                <a:ext uri="{FF2B5EF4-FFF2-40B4-BE49-F238E27FC236}">
                  <a16:creationId xmlns:a16="http://schemas.microsoft.com/office/drawing/2014/main" id="{19C481A9-3BCA-4C40-A323-E99C948131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0834" y="146382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56">
              <a:extLst>
                <a:ext uri="{FF2B5EF4-FFF2-40B4-BE49-F238E27FC236}">
                  <a16:creationId xmlns:a16="http://schemas.microsoft.com/office/drawing/2014/main" id="{B6DEB2DB-99F0-41FE-8F15-BEB091B251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0530" y="229386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57">
              <a:extLst>
                <a:ext uri="{FF2B5EF4-FFF2-40B4-BE49-F238E27FC236}">
                  <a16:creationId xmlns:a16="http://schemas.microsoft.com/office/drawing/2014/main" id="{635C6778-22C5-4739-ADA3-03D9500BA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6983" y="1673570"/>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59">
              <a:extLst>
                <a:ext uri="{FF2B5EF4-FFF2-40B4-BE49-F238E27FC236}">
                  <a16:creationId xmlns:a16="http://schemas.microsoft.com/office/drawing/2014/main" id="{2A768F35-A374-4597-8C0F-E5E9170C4C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6433" y="255923"/>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60">
              <a:extLst>
                <a:ext uri="{FF2B5EF4-FFF2-40B4-BE49-F238E27FC236}">
                  <a16:creationId xmlns:a16="http://schemas.microsoft.com/office/drawing/2014/main" id="{3F5CA884-0B4E-4C1E-A397-B03B860D2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1664" y="190336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61">
              <a:extLst>
                <a:ext uri="{FF2B5EF4-FFF2-40B4-BE49-F238E27FC236}">
                  <a16:creationId xmlns:a16="http://schemas.microsoft.com/office/drawing/2014/main" id="{319CE7B5-B5E2-4F13-ABF5-1CDF086540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961" y="2137724"/>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78">
              <a:extLst>
                <a:ext uri="{FF2B5EF4-FFF2-40B4-BE49-F238E27FC236}">
                  <a16:creationId xmlns:a16="http://schemas.microsoft.com/office/drawing/2014/main" id="{397D2E03-98AE-4647-821F-85862785BB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47199" y="72146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79">
              <a:extLst>
                <a:ext uri="{FF2B5EF4-FFF2-40B4-BE49-F238E27FC236}">
                  <a16:creationId xmlns:a16="http://schemas.microsoft.com/office/drawing/2014/main" id="{17C275DB-E849-4EA4-8713-32B5D2DE9B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9571" y="95250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80">
              <a:extLst>
                <a:ext uri="{FF2B5EF4-FFF2-40B4-BE49-F238E27FC236}">
                  <a16:creationId xmlns:a16="http://schemas.microsoft.com/office/drawing/2014/main" id="{5C9D14FB-8462-4595-9073-0C1669E55D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4230" y="1190303"/>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82">
              <a:extLst>
                <a:ext uri="{FF2B5EF4-FFF2-40B4-BE49-F238E27FC236}">
                  <a16:creationId xmlns:a16="http://schemas.microsoft.com/office/drawing/2014/main" id="{61CFC522-2DDE-41FE-A896-31FD81E75B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97973" y="5809440"/>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84">
              <a:extLst>
                <a:ext uri="{FF2B5EF4-FFF2-40B4-BE49-F238E27FC236}">
                  <a16:creationId xmlns:a16="http://schemas.microsoft.com/office/drawing/2014/main" id="{1DE986F0-71DA-4FC5-9B8D-B80BCA378E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8689" y="51687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86">
              <a:extLst>
                <a:ext uri="{FF2B5EF4-FFF2-40B4-BE49-F238E27FC236}">
                  <a16:creationId xmlns:a16="http://schemas.microsoft.com/office/drawing/2014/main" id="{FD3945E4-65D1-40A4-AA52-E82C5758BA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8658" y="170868"/>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89">
              <a:extLst>
                <a:ext uri="{FF2B5EF4-FFF2-40B4-BE49-F238E27FC236}">
                  <a16:creationId xmlns:a16="http://schemas.microsoft.com/office/drawing/2014/main" id="{69EDD546-3725-4141-9AEE-446524F560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95939" y="5625289"/>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90">
              <a:extLst>
                <a:ext uri="{FF2B5EF4-FFF2-40B4-BE49-F238E27FC236}">
                  <a16:creationId xmlns:a16="http://schemas.microsoft.com/office/drawing/2014/main" id="{29EB779D-53F9-4449-A3B9-B16A6EBF41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71313" y="2076674"/>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05">
              <a:extLst>
                <a:ext uri="{FF2B5EF4-FFF2-40B4-BE49-F238E27FC236}">
                  <a16:creationId xmlns:a16="http://schemas.microsoft.com/office/drawing/2014/main" id="{C163A133-1361-488B-ACD1-7F6A6DE25E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9649" y="5935260"/>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06">
              <a:extLst>
                <a:ext uri="{FF2B5EF4-FFF2-40B4-BE49-F238E27FC236}">
                  <a16:creationId xmlns:a16="http://schemas.microsoft.com/office/drawing/2014/main" id="{0D0520FA-0028-46DA-BF2D-2DC8D74D4F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74357" y="58948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08">
              <a:extLst>
                <a:ext uri="{FF2B5EF4-FFF2-40B4-BE49-F238E27FC236}">
                  <a16:creationId xmlns:a16="http://schemas.microsoft.com/office/drawing/2014/main" id="{23F22E59-1B66-47AA-BA81-7B4191A480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9785" y="1102738"/>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10">
              <a:extLst>
                <a:ext uri="{FF2B5EF4-FFF2-40B4-BE49-F238E27FC236}">
                  <a16:creationId xmlns:a16="http://schemas.microsoft.com/office/drawing/2014/main" id="{36F7FB00-9A76-4C0E-A05C-CA6B96A1D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081" y="341651"/>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11">
              <a:extLst>
                <a:ext uri="{FF2B5EF4-FFF2-40B4-BE49-F238E27FC236}">
                  <a16:creationId xmlns:a16="http://schemas.microsoft.com/office/drawing/2014/main" id="{68DA8E50-B15F-4B3A-90EC-2A03E257B2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6505" y="1297711"/>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12">
              <a:extLst>
                <a:ext uri="{FF2B5EF4-FFF2-40B4-BE49-F238E27FC236}">
                  <a16:creationId xmlns:a16="http://schemas.microsoft.com/office/drawing/2014/main" id="{82C7AB40-A354-4997-93B2-B7DE6C7D44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2783" y="91049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23">
              <a:extLst>
                <a:ext uri="{FF2B5EF4-FFF2-40B4-BE49-F238E27FC236}">
                  <a16:creationId xmlns:a16="http://schemas.microsoft.com/office/drawing/2014/main" id="{C62E3823-6812-4FC3-9E11-0D743AF69A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33793" y="214054"/>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30">
              <a:extLst>
                <a:ext uri="{FF2B5EF4-FFF2-40B4-BE49-F238E27FC236}">
                  <a16:creationId xmlns:a16="http://schemas.microsoft.com/office/drawing/2014/main" id="{BD38CEC7-EB05-4770-88A0-21AB3389EC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07014" y="503303"/>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31">
              <a:extLst>
                <a:ext uri="{FF2B5EF4-FFF2-40B4-BE49-F238E27FC236}">
                  <a16:creationId xmlns:a16="http://schemas.microsoft.com/office/drawing/2014/main" id="{2C2A7A5C-8262-4207-A106-7925BEE25E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20832" y="1058290"/>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32">
              <a:extLst>
                <a:ext uri="{FF2B5EF4-FFF2-40B4-BE49-F238E27FC236}">
                  <a16:creationId xmlns:a16="http://schemas.microsoft.com/office/drawing/2014/main" id="{109B8939-2359-4AA5-BE84-D08AD6896C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04163" y="5894067"/>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35">
              <a:extLst>
                <a:ext uri="{FF2B5EF4-FFF2-40B4-BE49-F238E27FC236}">
                  <a16:creationId xmlns:a16="http://schemas.microsoft.com/office/drawing/2014/main" id="{28E156B2-2673-4090-B92A-DD788F9182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08171" y="828632"/>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41">
              <a:extLst>
                <a:ext uri="{FF2B5EF4-FFF2-40B4-BE49-F238E27FC236}">
                  <a16:creationId xmlns:a16="http://schemas.microsoft.com/office/drawing/2014/main" id="{7EF42F55-E2C9-4A07-91DA-8C10E0D7F4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58486" y="1194032"/>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5">
              <a:extLst>
                <a:ext uri="{FF2B5EF4-FFF2-40B4-BE49-F238E27FC236}">
                  <a16:creationId xmlns:a16="http://schemas.microsoft.com/office/drawing/2014/main" id="{1230B5C4-95EA-4655-8618-08D13B32DC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8752" y="2765620"/>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6">
              <a:extLst>
                <a:ext uri="{FF2B5EF4-FFF2-40B4-BE49-F238E27FC236}">
                  <a16:creationId xmlns:a16="http://schemas.microsoft.com/office/drawing/2014/main" id="{90469482-5E37-4BFE-9F83-760D56D2CA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0279" y="5109777"/>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7">
              <a:extLst>
                <a:ext uri="{FF2B5EF4-FFF2-40B4-BE49-F238E27FC236}">
                  <a16:creationId xmlns:a16="http://schemas.microsoft.com/office/drawing/2014/main" id="{14E7CD44-9E2F-4FB6-AED9-D9BDB042E7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8709" y="2479307"/>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8">
              <a:extLst>
                <a:ext uri="{FF2B5EF4-FFF2-40B4-BE49-F238E27FC236}">
                  <a16:creationId xmlns:a16="http://schemas.microsoft.com/office/drawing/2014/main" id="{4DF38201-76AF-46C0-B2C7-3643EEED0A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7157" y="48107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9">
              <a:extLst>
                <a:ext uri="{FF2B5EF4-FFF2-40B4-BE49-F238E27FC236}">
                  <a16:creationId xmlns:a16="http://schemas.microsoft.com/office/drawing/2014/main" id="{F829FF5C-5043-4640-B01F-F0F28271D7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5295" y="4530259"/>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1">
              <a:extLst>
                <a:ext uri="{FF2B5EF4-FFF2-40B4-BE49-F238E27FC236}">
                  <a16:creationId xmlns:a16="http://schemas.microsoft.com/office/drawing/2014/main" id="{D8EEAE37-148C-4CE3-89B1-152EA4AFD5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5656" y="4269027"/>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2">
              <a:extLst>
                <a:ext uri="{FF2B5EF4-FFF2-40B4-BE49-F238E27FC236}">
                  <a16:creationId xmlns:a16="http://schemas.microsoft.com/office/drawing/2014/main" id="{A61104F5-14AD-4EB7-A54C-DAF0A2FCAB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7432" y="3766546"/>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3">
              <a:extLst>
                <a:ext uri="{FF2B5EF4-FFF2-40B4-BE49-F238E27FC236}">
                  <a16:creationId xmlns:a16="http://schemas.microsoft.com/office/drawing/2014/main" id="{EC38536F-D0A4-4AEC-A9F8-389E8990D9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1897" y="3170516"/>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4">
              <a:extLst>
                <a:ext uri="{FF2B5EF4-FFF2-40B4-BE49-F238E27FC236}">
                  <a16:creationId xmlns:a16="http://schemas.microsoft.com/office/drawing/2014/main" id="{127854F2-6E1A-4EFC-855D-55DECDD8B9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2537" y="341044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16">
              <a:extLst>
                <a:ext uri="{FF2B5EF4-FFF2-40B4-BE49-F238E27FC236}">
                  <a16:creationId xmlns:a16="http://schemas.microsoft.com/office/drawing/2014/main" id="{9A119165-64BD-4252-8438-117F3E43E1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06272" y="4009578"/>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17">
              <a:extLst>
                <a:ext uri="{FF2B5EF4-FFF2-40B4-BE49-F238E27FC236}">
                  <a16:creationId xmlns:a16="http://schemas.microsoft.com/office/drawing/2014/main" id="{B53A63B6-93A3-46DF-8EBB-4489436719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1251" y="5422266"/>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21">
              <a:extLst>
                <a:ext uri="{FF2B5EF4-FFF2-40B4-BE49-F238E27FC236}">
                  <a16:creationId xmlns:a16="http://schemas.microsoft.com/office/drawing/2014/main" id="{B84CD6CD-22DF-4D8A-9074-674F7B23D5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89242" y="5733420"/>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25">
              <a:extLst>
                <a:ext uri="{FF2B5EF4-FFF2-40B4-BE49-F238E27FC236}">
                  <a16:creationId xmlns:a16="http://schemas.microsoft.com/office/drawing/2014/main" id="{6CAC2E54-038E-42E0-A5CA-7260279ABC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0615" y="6658415"/>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29">
              <a:extLst>
                <a:ext uri="{FF2B5EF4-FFF2-40B4-BE49-F238E27FC236}">
                  <a16:creationId xmlns:a16="http://schemas.microsoft.com/office/drawing/2014/main" id="{9D859BA7-EA9B-49BC-BAB5-5AA5DD9628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70125" y="5972127"/>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31">
              <a:extLst>
                <a:ext uri="{FF2B5EF4-FFF2-40B4-BE49-F238E27FC236}">
                  <a16:creationId xmlns:a16="http://schemas.microsoft.com/office/drawing/2014/main" id="{132A12C0-F9E0-402E-86BF-0CA6126455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4008" y="6352160"/>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32">
              <a:extLst>
                <a:ext uri="{FF2B5EF4-FFF2-40B4-BE49-F238E27FC236}">
                  <a16:creationId xmlns:a16="http://schemas.microsoft.com/office/drawing/2014/main" id="{B6052C85-F025-4AEC-BA73-B3D732161B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0006" y="3296600"/>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33">
              <a:extLst>
                <a:ext uri="{FF2B5EF4-FFF2-40B4-BE49-F238E27FC236}">
                  <a16:creationId xmlns:a16="http://schemas.microsoft.com/office/drawing/2014/main" id="{5DEC65F1-8509-4F25-9D55-7CD837E188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919" y="4387911"/>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34">
              <a:extLst>
                <a:ext uri="{FF2B5EF4-FFF2-40B4-BE49-F238E27FC236}">
                  <a16:creationId xmlns:a16="http://schemas.microsoft.com/office/drawing/2014/main" id="{AB3D96EE-DFC5-4071-89B2-F5DB3ACD1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3849" y="5385234"/>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35">
              <a:extLst>
                <a:ext uri="{FF2B5EF4-FFF2-40B4-BE49-F238E27FC236}">
                  <a16:creationId xmlns:a16="http://schemas.microsoft.com/office/drawing/2014/main" id="{8F5F8AEE-422E-4180-8C39-6FCEC059CB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501" y="459613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36">
              <a:extLst>
                <a:ext uri="{FF2B5EF4-FFF2-40B4-BE49-F238E27FC236}">
                  <a16:creationId xmlns:a16="http://schemas.microsoft.com/office/drawing/2014/main" id="{934D274F-F47D-47DE-AF0F-A1939A3F2E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638" y="6047123"/>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37">
              <a:extLst>
                <a:ext uri="{FF2B5EF4-FFF2-40B4-BE49-F238E27FC236}">
                  <a16:creationId xmlns:a16="http://schemas.microsoft.com/office/drawing/2014/main" id="{0A7C4035-FD5D-4380-90B8-3F24A816C1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404" y="306066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38">
              <a:extLst>
                <a:ext uri="{FF2B5EF4-FFF2-40B4-BE49-F238E27FC236}">
                  <a16:creationId xmlns:a16="http://schemas.microsoft.com/office/drawing/2014/main" id="{C7F15AEE-302F-4C4B-8669-7D196FA2C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1073" y="4900756"/>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39">
              <a:extLst>
                <a:ext uri="{FF2B5EF4-FFF2-40B4-BE49-F238E27FC236}">
                  <a16:creationId xmlns:a16="http://schemas.microsoft.com/office/drawing/2014/main" id="{D034440B-82AF-497A-9D49-3907F4905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181" y="514187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40">
              <a:extLst>
                <a:ext uri="{FF2B5EF4-FFF2-40B4-BE49-F238E27FC236}">
                  <a16:creationId xmlns:a16="http://schemas.microsoft.com/office/drawing/2014/main" id="{C473DED0-7789-47BA-88E9-BA510F17F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8145" y="2598578"/>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41">
              <a:extLst>
                <a:ext uri="{FF2B5EF4-FFF2-40B4-BE49-F238E27FC236}">
                  <a16:creationId xmlns:a16="http://schemas.microsoft.com/office/drawing/2014/main" id="{61660303-C328-4E3E-B718-FF16FE8082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638" y="627913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42">
              <a:extLst>
                <a:ext uri="{FF2B5EF4-FFF2-40B4-BE49-F238E27FC236}">
                  <a16:creationId xmlns:a16="http://schemas.microsoft.com/office/drawing/2014/main" id="{889A903A-3978-4E46-8E90-C21B27B80F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39806" y="559714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44">
              <a:extLst>
                <a:ext uri="{FF2B5EF4-FFF2-40B4-BE49-F238E27FC236}">
                  <a16:creationId xmlns:a16="http://schemas.microsoft.com/office/drawing/2014/main" id="{D999DFDA-98C7-49A3-A202-413BE43A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596" y="408127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45">
              <a:extLst>
                <a:ext uri="{FF2B5EF4-FFF2-40B4-BE49-F238E27FC236}">
                  <a16:creationId xmlns:a16="http://schemas.microsoft.com/office/drawing/2014/main" id="{D8AE04A9-F987-40C8-8324-54B6166397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1445" y="5837101"/>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6">
              <a:extLst>
                <a:ext uri="{FF2B5EF4-FFF2-40B4-BE49-F238E27FC236}">
                  <a16:creationId xmlns:a16="http://schemas.microsoft.com/office/drawing/2014/main" id="{6BDC2FAA-6705-4773-A719-9B7BA5EC7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0504" y="2831197"/>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47">
              <a:extLst>
                <a:ext uri="{FF2B5EF4-FFF2-40B4-BE49-F238E27FC236}">
                  <a16:creationId xmlns:a16="http://schemas.microsoft.com/office/drawing/2014/main" id="{39D3DD60-78EA-41B8-9629-B2097C0257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8649" y="385014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48">
              <a:extLst>
                <a:ext uri="{FF2B5EF4-FFF2-40B4-BE49-F238E27FC236}">
                  <a16:creationId xmlns:a16="http://schemas.microsoft.com/office/drawing/2014/main" id="{C82D54CE-3C15-4476-A162-D2B1846087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3906" y="3616678"/>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49">
              <a:extLst>
                <a:ext uri="{FF2B5EF4-FFF2-40B4-BE49-F238E27FC236}">
                  <a16:creationId xmlns:a16="http://schemas.microsoft.com/office/drawing/2014/main" id="{C77AD9C8-EFE2-459E-9D2D-6D3F900356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2520" y="650834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0">
              <a:extLst>
                <a:ext uri="{FF2B5EF4-FFF2-40B4-BE49-F238E27FC236}">
                  <a16:creationId xmlns:a16="http://schemas.microsoft.com/office/drawing/2014/main" id="{A0B8A69D-893C-4130-B6D9-EE7A415164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099" y="6187020"/>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75">
              <a:extLst>
                <a:ext uri="{FF2B5EF4-FFF2-40B4-BE49-F238E27FC236}">
                  <a16:creationId xmlns:a16="http://schemas.microsoft.com/office/drawing/2014/main" id="{98B6FAFB-A59E-4743-88ED-ECC8308A16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6635" y="2983476"/>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85">
              <a:extLst>
                <a:ext uri="{FF2B5EF4-FFF2-40B4-BE49-F238E27FC236}">
                  <a16:creationId xmlns:a16="http://schemas.microsoft.com/office/drawing/2014/main" id="{AD93045F-69E5-4B98-8A99-B093F9A436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6504" y="6435018"/>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87">
              <a:extLst>
                <a:ext uri="{FF2B5EF4-FFF2-40B4-BE49-F238E27FC236}">
                  <a16:creationId xmlns:a16="http://schemas.microsoft.com/office/drawing/2014/main" id="{EE6C8149-2426-4883-A4E6-70F4CB0BF3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3983" y="6658052"/>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7">
              <a:extLst>
                <a:ext uri="{FF2B5EF4-FFF2-40B4-BE49-F238E27FC236}">
                  <a16:creationId xmlns:a16="http://schemas.microsoft.com/office/drawing/2014/main" id="{AD2584B5-8D22-45BD-A767-26635B70D5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90501" y="587577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8">
              <a:extLst>
                <a:ext uri="{FF2B5EF4-FFF2-40B4-BE49-F238E27FC236}">
                  <a16:creationId xmlns:a16="http://schemas.microsoft.com/office/drawing/2014/main" id="{21F6A307-936F-4618-8F06-A639C91C9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0865" y="6433515"/>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19">
              <a:extLst>
                <a:ext uri="{FF2B5EF4-FFF2-40B4-BE49-F238E27FC236}">
                  <a16:creationId xmlns:a16="http://schemas.microsoft.com/office/drawing/2014/main" id="{4E79E3A2-3436-4935-AFA0-6D81A1F545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67932" y="617468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39">
              <a:extLst>
                <a:ext uri="{FF2B5EF4-FFF2-40B4-BE49-F238E27FC236}">
                  <a16:creationId xmlns:a16="http://schemas.microsoft.com/office/drawing/2014/main" id="{88D3F1C3-57F7-4475-BE24-994E429A78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94855" y="6687383"/>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44">
              <a:extLst>
                <a:ext uri="{FF2B5EF4-FFF2-40B4-BE49-F238E27FC236}">
                  <a16:creationId xmlns:a16="http://schemas.microsoft.com/office/drawing/2014/main" id="{15EE5509-C1EF-4CE6-8DFF-08F8CFF950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54987" y="6067649"/>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45">
              <a:extLst>
                <a:ext uri="{FF2B5EF4-FFF2-40B4-BE49-F238E27FC236}">
                  <a16:creationId xmlns:a16="http://schemas.microsoft.com/office/drawing/2014/main" id="{4E19D03A-8D08-4A59-A8B8-E44825AD5F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72583" y="635706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8">
              <a:extLst>
                <a:ext uri="{FF2B5EF4-FFF2-40B4-BE49-F238E27FC236}">
                  <a16:creationId xmlns:a16="http://schemas.microsoft.com/office/drawing/2014/main" id="{24C9664D-878C-4BAE-9D15-1B5F9222E5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983" y="596321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8">
              <a:extLst>
                <a:ext uri="{FF2B5EF4-FFF2-40B4-BE49-F238E27FC236}">
                  <a16:creationId xmlns:a16="http://schemas.microsoft.com/office/drawing/2014/main" id="{49E2A78F-5EF2-48FF-9F7B-F4F265DE34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661" y="35327"/>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8">
              <a:extLst>
                <a:ext uri="{FF2B5EF4-FFF2-40B4-BE49-F238E27FC236}">
                  <a16:creationId xmlns:a16="http://schemas.microsoft.com/office/drawing/2014/main" id="{410802B9-9228-43C9-A27E-CB4CC0B50D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87838" y="975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106">
              <a:extLst>
                <a:ext uri="{FF2B5EF4-FFF2-40B4-BE49-F238E27FC236}">
                  <a16:creationId xmlns:a16="http://schemas.microsoft.com/office/drawing/2014/main" id="{2EB97A80-0E3D-48D2-B0C2-E10739A39E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67088" y="1879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106">
              <a:extLst>
                <a:ext uri="{FF2B5EF4-FFF2-40B4-BE49-F238E27FC236}">
                  <a16:creationId xmlns:a16="http://schemas.microsoft.com/office/drawing/2014/main" id="{9C52230F-B5E5-40D3-8563-0914770C7D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0290" y="5759184"/>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Obraz 5">
            <a:extLst>
              <a:ext uri="{FF2B5EF4-FFF2-40B4-BE49-F238E27FC236}">
                <a16:creationId xmlns:a16="http://schemas.microsoft.com/office/drawing/2014/main" id="{5F4EF165-A8FC-4868-B677-0A98577F426D}"/>
              </a:ext>
            </a:extLst>
          </p:cNvPr>
          <p:cNvPicPr>
            <a:picLocks noGrp="1" noChangeAspect="1"/>
          </p:cNvPicPr>
          <p:nvPr>
            <p:ph idx="1"/>
          </p:nvPr>
        </p:nvPicPr>
        <p:blipFill rotWithShape="1">
          <a:blip r:embed="rId2"/>
          <a:srcRect l="16095" r="19007" b="-1"/>
          <a:stretch/>
        </p:blipFill>
        <p:spPr>
          <a:xfrm>
            <a:off x="6874939" y="1378872"/>
            <a:ext cx="4470215" cy="4238816"/>
          </a:xfrm>
          <a:prstGeom prst="rect">
            <a:avLst/>
          </a:prstGeom>
        </p:spPr>
      </p:pic>
    </p:spTree>
    <p:extLst>
      <p:ext uri="{BB962C8B-B14F-4D97-AF65-F5344CB8AC3E}">
        <p14:creationId xmlns:p14="http://schemas.microsoft.com/office/powerpoint/2010/main" val="37279639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9" name="Rectangle 68">
            <a:extLst>
              <a:ext uri="{FF2B5EF4-FFF2-40B4-BE49-F238E27FC236}">
                <a16:creationId xmlns:a16="http://schemas.microsoft.com/office/drawing/2014/main" id="{CFB03654-F8D1-4066-85B5-5BA57499B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D5BDF77-F064-46FA-8CB4-E7C1F2AE920B}"/>
              </a:ext>
            </a:extLst>
          </p:cNvPr>
          <p:cNvSpPr>
            <a:spLocks noGrp="1"/>
          </p:cNvSpPr>
          <p:nvPr>
            <p:ph type="title"/>
          </p:nvPr>
        </p:nvSpPr>
        <p:spPr>
          <a:xfrm>
            <a:off x="1073810" y="696226"/>
            <a:ext cx="8675712" cy="981892"/>
          </a:xfrm>
        </p:spPr>
        <p:txBody>
          <a:bodyPr vert="horz" lIns="91440" tIns="45720" rIns="91440" bIns="45720" rtlCol="0" anchor="ctr">
            <a:normAutofit/>
          </a:bodyPr>
          <a:lstStyle/>
          <a:p>
            <a:pPr>
              <a:lnSpc>
                <a:spcPct val="90000"/>
              </a:lnSpc>
            </a:pPr>
            <a:r>
              <a:rPr lang="en-US" sz="3100" kern="1200">
                <a:latin typeface="+mj-lt"/>
                <a:ea typeface="+mj-ea"/>
                <a:cs typeface="+mj-cs"/>
              </a:rPr>
              <a:t>Symbolika</a:t>
            </a:r>
            <a:r>
              <a:rPr lang="en-US" sz="3100"/>
              <a:t>  Mięsa</a:t>
            </a:r>
            <a:r>
              <a:rPr lang="en-US" sz="3100" kern="1200">
                <a:latin typeface="+mj-lt"/>
                <a:ea typeface="+mj-ea"/>
                <a:cs typeface="+mj-cs"/>
              </a:rPr>
              <a:t> </a:t>
            </a:r>
            <a:br>
              <a:rPr lang="en-US" sz="3100" kern="1200" dirty="0"/>
            </a:br>
            <a:endParaRPr lang="en-US" sz="3100" kern="1200">
              <a:solidFill>
                <a:schemeClr val="tx2"/>
              </a:solidFill>
              <a:latin typeface="+mj-lt"/>
              <a:ea typeface="+mj-ea"/>
              <a:cs typeface="+mj-cs"/>
            </a:endParaRPr>
          </a:p>
        </p:txBody>
      </p:sp>
      <p:sp>
        <p:nvSpPr>
          <p:cNvPr id="71" name="Rectangle 70">
            <a:extLst>
              <a:ext uri="{FF2B5EF4-FFF2-40B4-BE49-F238E27FC236}">
                <a16:creationId xmlns:a16="http://schemas.microsoft.com/office/drawing/2014/main" id="{7615BC76-014D-4BD0-A843-994E2D759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39D2483B-7210-454A-B168-51DA3C1611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7372" y="-18787"/>
            <a:ext cx="1238945" cy="1919798"/>
            <a:chOff x="10357372" y="-18787"/>
            <a:chExt cx="1238945" cy="1919798"/>
          </a:xfrm>
        </p:grpSpPr>
        <p:sp>
          <p:nvSpPr>
            <p:cNvPr id="74" name="Freeform 57">
              <a:extLst>
                <a:ext uri="{FF2B5EF4-FFF2-40B4-BE49-F238E27FC236}">
                  <a16:creationId xmlns:a16="http://schemas.microsoft.com/office/drawing/2014/main" id="{F1142EB5-2791-4EAD-B4A2-43BECFBC5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8">
              <a:extLst>
                <a:ext uri="{FF2B5EF4-FFF2-40B4-BE49-F238E27FC236}">
                  <a16:creationId xmlns:a16="http://schemas.microsoft.com/office/drawing/2014/main" id="{2C8870C2-1368-48B0-A8CF-BC33DF765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9">
              <a:extLst>
                <a:ext uri="{FF2B5EF4-FFF2-40B4-BE49-F238E27FC236}">
                  <a16:creationId xmlns:a16="http://schemas.microsoft.com/office/drawing/2014/main" id="{853F9E0D-F5F9-438C-B1DC-0AA3127C4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80">
              <a:extLst>
                <a:ext uri="{FF2B5EF4-FFF2-40B4-BE49-F238E27FC236}">
                  <a16:creationId xmlns:a16="http://schemas.microsoft.com/office/drawing/2014/main" id="{B4E911B1-253E-4755-9AEC-BB1DAB8E2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83">
              <a:extLst>
                <a:ext uri="{FF2B5EF4-FFF2-40B4-BE49-F238E27FC236}">
                  <a16:creationId xmlns:a16="http://schemas.microsoft.com/office/drawing/2014/main" id="{2AF5DD4D-BF15-452D-937B-7F29FA3F2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84">
              <a:extLst>
                <a:ext uri="{FF2B5EF4-FFF2-40B4-BE49-F238E27FC236}">
                  <a16:creationId xmlns:a16="http://schemas.microsoft.com/office/drawing/2014/main" id="{5F821C6A-EDEE-4845-92EB-367AC60023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86">
              <a:extLst>
                <a:ext uri="{FF2B5EF4-FFF2-40B4-BE49-F238E27FC236}">
                  <a16:creationId xmlns:a16="http://schemas.microsoft.com/office/drawing/2014/main" id="{504AA4DA-748D-4CFF-891A-5C8861EC4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9">
              <a:extLst>
                <a:ext uri="{FF2B5EF4-FFF2-40B4-BE49-F238E27FC236}">
                  <a16:creationId xmlns:a16="http://schemas.microsoft.com/office/drawing/2014/main" id="{7CC3A8FA-D5F6-4A96-9B55-4479C1717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06">
              <a:extLst>
                <a:ext uri="{FF2B5EF4-FFF2-40B4-BE49-F238E27FC236}">
                  <a16:creationId xmlns:a16="http://schemas.microsoft.com/office/drawing/2014/main" id="{26E1DC3C-522F-46BF-9C95-475001763F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07">
              <a:extLst>
                <a:ext uri="{FF2B5EF4-FFF2-40B4-BE49-F238E27FC236}">
                  <a16:creationId xmlns:a16="http://schemas.microsoft.com/office/drawing/2014/main" id="{F7CDF92D-312E-42AB-960E-637D40493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08">
              <a:extLst>
                <a:ext uri="{FF2B5EF4-FFF2-40B4-BE49-F238E27FC236}">
                  <a16:creationId xmlns:a16="http://schemas.microsoft.com/office/drawing/2014/main" id="{918FE320-F6B2-4BDB-95D8-DFD3B2B34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09">
              <a:extLst>
                <a:ext uri="{FF2B5EF4-FFF2-40B4-BE49-F238E27FC236}">
                  <a16:creationId xmlns:a16="http://schemas.microsoft.com/office/drawing/2014/main" id="{B90769B0-46E9-4B76-96A9-A247A0DF3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10">
              <a:extLst>
                <a:ext uri="{FF2B5EF4-FFF2-40B4-BE49-F238E27FC236}">
                  <a16:creationId xmlns:a16="http://schemas.microsoft.com/office/drawing/2014/main" id="{C0CC5855-0620-41C7-AA4D-3D30E2455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11">
              <a:extLst>
                <a:ext uri="{FF2B5EF4-FFF2-40B4-BE49-F238E27FC236}">
                  <a16:creationId xmlns:a16="http://schemas.microsoft.com/office/drawing/2014/main" id="{7A99B1F4-089E-4A1A-833C-0D0C8E770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12">
              <a:extLst>
                <a:ext uri="{FF2B5EF4-FFF2-40B4-BE49-F238E27FC236}">
                  <a16:creationId xmlns:a16="http://schemas.microsoft.com/office/drawing/2014/main" id="{52C3D5C1-0862-4E4B-BAD8-C6244D035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22">
              <a:extLst>
                <a:ext uri="{FF2B5EF4-FFF2-40B4-BE49-F238E27FC236}">
                  <a16:creationId xmlns:a16="http://schemas.microsoft.com/office/drawing/2014/main" id="{5E020019-37DA-47B1-A859-25E2009F7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23">
              <a:extLst>
                <a:ext uri="{FF2B5EF4-FFF2-40B4-BE49-F238E27FC236}">
                  <a16:creationId xmlns:a16="http://schemas.microsoft.com/office/drawing/2014/main" id="{FC071985-7349-45B2-AD36-AB9014D81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30">
              <a:extLst>
                <a:ext uri="{FF2B5EF4-FFF2-40B4-BE49-F238E27FC236}">
                  <a16:creationId xmlns:a16="http://schemas.microsoft.com/office/drawing/2014/main" id="{8A8374B4-6CAE-4B1D-8AD8-BBD71C66E4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31">
              <a:extLst>
                <a:ext uri="{FF2B5EF4-FFF2-40B4-BE49-F238E27FC236}">
                  <a16:creationId xmlns:a16="http://schemas.microsoft.com/office/drawing/2014/main" id="{4F0392BB-C222-4B4A-B3F7-86E195396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35">
              <a:extLst>
                <a:ext uri="{FF2B5EF4-FFF2-40B4-BE49-F238E27FC236}">
                  <a16:creationId xmlns:a16="http://schemas.microsoft.com/office/drawing/2014/main" id="{A602A52C-3AB9-4D97-AE2A-BB87DB6AC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41">
              <a:extLst>
                <a:ext uri="{FF2B5EF4-FFF2-40B4-BE49-F238E27FC236}">
                  <a16:creationId xmlns:a16="http://schemas.microsoft.com/office/drawing/2014/main" id="{B30A965C-348F-4CA1-882F-46F532A33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77">
              <a:extLst>
                <a:ext uri="{FF2B5EF4-FFF2-40B4-BE49-F238E27FC236}">
                  <a16:creationId xmlns:a16="http://schemas.microsoft.com/office/drawing/2014/main" id="{3DB93D99-B20E-4CEF-A4B5-E355F2EF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21">
              <a:extLst>
                <a:ext uri="{FF2B5EF4-FFF2-40B4-BE49-F238E27FC236}">
                  <a16:creationId xmlns:a16="http://schemas.microsoft.com/office/drawing/2014/main" id="{59BF81A2-5680-4745-9838-B87F14A4EE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8">
              <a:extLst>
                <a:ext uri="{FF2B5EF4-FFF2-40B4-BE49-F238E27FC236}">
                  <a16:creationId xmlns:a16="http://schemas.microsoft.com/office/drawing/2014/main" id="{15D7F206-A93F-4CCC-B241-B733ECFCF9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87">
              <a:extLst>
                <a:ext uri="{FF2B5EF4-FFF2-40B4-BE49-F238E27FC236}">
                  <a16:creationId xmlns:a16="http://schemas.microsoft.com/office/drawing/2014/main" id="{88E77691-B7C1-4F5D-98EC-C5508CDFB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94">
              <a:extLst>
                <a:ext uri="{FF2B5EF4-FFF2-40B4-BE49-F238E27FC236}">
                  <a16:creationId xmlns:a16="http://schemas.microsoft.com/office/drawing/2014/main" id="{B15258A7-A882-4D79-B870-C92A57D6B6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97">
              <a:extLst>
                <a:ext uri="{FF2B5EF4-FFF2-40B4-BE49-F238E27FC236}">
                  <a16:creationId xmlns:a16="http://schemas.microsoft.com/office/drawing/2014/main" id="{CF3D5844-0132-49FA-BD1E-5263802F47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01">
              <a:extLst>
                <a:ext uri="{FF2B5EF4-FFF2-40B4-BE49-F238E27FC236}">
                  <a16:creationId xmlns:a16="http://schemas.microsoft.com/office/drawing/2014/main" id="{A399F043-AB24-4109-800A-BD94939A4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02">
              <a:extLst>
                <a:ext uri="{FF2B5EF4-FFF2-40B4-BE49-F238E27FC236}">
                  <a16:creationId xmlns:a16="http://schemas.microsoft.com/office/drawing/2014/main" id="{796159AE-3178-456B-B411-196E260E5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03">
              <a:extLst>
                <a:ext uri="{FF2B5EF4-FFF2-40B4-BE49-F238E27FC236}">
                  <a16:creationId xmlns:a16="http://schemas.microsoft.com/office/drawing/2014/main" id="{B0562100-3934-4A15-8C23-D55F111D9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17">
              <a:extLst>
                <a:ext uri="{FF2B5EF4-FFF2-40B4-BE49-F238E27FC236}">
                  <a16:creationId xmlns:a16="http://schemas.microsoft.com/office/drawing/2014/main" id="{6DD7C928-63AE-4BCB-9843-570F9E04E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18">
              <a:extLst>
                <a:ext uri="{FF2B5EF4-FFF2-40B4-BE49-F238E27FC236}">
                  <a16:creationId xmlns:a16="http://schemas.microsoft.com/office/drawing/2014/main" id="{5AC011E4-1DCA-418C-8008-AE4E1E61D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19">
              <a:extLst>
                <a:ext uri="{FF2B5EF4-FFF2-40B4-BE49-F238E27FC236}">
                  <a16:creationId xmlns:a16="http://schemas.microsoft.com/office/drawing/2014/main" id="{5B2D3B89-E1F5-40D8-AEC0-8E7B2E67A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36">
              <a:extLst>
                <a:ext uri="{FF2B5EF4-FFF2-40B4-BE49-F238E27FC236}">
                  <a16:creationId xmlns:a16="http://schemas.microsoft.com/office/drawing/2014/main" id="{DBB111D7-2067-4503-A6F9-647407E181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37">
              <a:extLst>
                <a:ext uri="{FF2B5EF4-FFF2-40B4-BE49-F238E27FC236}">
                  <a16:creationId xmlns:a16="http://schemas.microsoft.com/office/drawing/2014/main" id="{20B3ED41-DE4C-4CE7-A8DE-B4ED03137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39">
              <a:extLst>
                <a:ext uri="{FF2B5EF4-FFF2-40B4-BE49-F238E27FC236}">
                  <a16:creationId xmlns:a16="http://schemas.microsoft.com/office/drawing/2014/main" id="{F4EE6DAD-6518-47B6-A04F-484A16267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43">
              <a:extLst>
                <a:ext uri="{FF2B5EF4-FFF2-40B4-BE49-F238E27FC236}">
                  <a16:creationId xmlns:a16="http://schemas.microsoft.com/office/drawing/2014/main" id="{B6867974-B4C0-48AA-A205-B435998B7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44">
              <a:extLst>
                <a:ext uri="{FF2B5EF4-FFF2-40B4-BE49-F238E27FC236}">
                  <a16:creationId xmlns:a16="http://schemas.microsoft.com/office/drawing/2014/main" id="{21F27A0E-A6C1-4AFE-8CBA-28E4FE70B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45">
              <a:extLst>
                <a:ext uri="{FF2B5EF4-FFF2-40B4-BE49-F238E27FC236}">
                  <a16:creationId xmlns:a16="http://schemas.microsoft.com/office/drawing/2014/main" id="{AAA114B9-98D7-4840-8602-457F0741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8">
              <a:extLst>
                <a:ext uri="{FF2B5EF4-FFF2-40B4-BE49-F238E27FC236}">
                  <a16:creationId xmlns:a16="http://schemas.microsoft.com/office/drawing/2014/main" id="{4E9E63DF-694C-4693-8D8B-0275BB744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5" name="Freeform 113">
            <a:extLst>
              <a:ext uri="{FF2B5EF4-FFF2-40B4-BE49-F238E27FC236}">
                <a16:creationId xmlns:a16="http://schemas.microsoft.com/office/drawing/2014/main" id="{B1A3BF1A-EF96-468A-B04F-AFDF6621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Symbol zastępczy tekstu 3">
            <a:extLst>
              <a:ext uri="{FF2B5EF4-FFF2-40B4-BE49-F238E27FC236}">
                <a16:creationId xmlns:a16="http://schemas.microsoft.com/office/drawing/2014/main" id="{6A60B045-FB9C-4102-B6E5-D0528E710D95}"/>
              </a:ext>
            </a:extLst>
          </p:cNvPr>
          <p:cNvSpPr>
            <a:spLocks noGrp="1"/>
          </p:cNvSpPr>
          <p:nvPr>
            <p:ph type="body" sz="half" idx="2"/>
          </p:nvPr>
        </p:nvSpPr>
        <p:spPr>
          <a:xfrm>
            <a:off x="1086357" y="2342775"/>
            <a:ext cx="5009643" cy="3197413"/>
          </a:xfrm>
        </p:spPr>
        <p:txBody>
          <a:bodyPr vert="horz" lIns="91440" tIns="45720" rIns="91440" bIns="45720" rtlCol="0" anchor="t">
            <a:normAutofit/>
          </a:bodyPr>
          <a:lstStyle/>
          <a:p>
            <a:r>
              <a:rPr lang="en-US" sz="2000" b="1"/>
              <a:t>Mięso </a:t>
            </a:r>
            <a:r>
              <a:rPr lang="en-US" sz="2000"/>
              <a:t> - jest symbolem witalności, zdrowia i dostatku. Jest także pamiątką baranka paschalnego i wieczerzy, którą Jezus zjadł z apostołami przed swoją męką i śmiercią.</a:t>
            </a:r>
          </a:p>
        </p:txBody>
      </p:sp>
      <p:grpSp>
        <p:nvGrpSpPr>
          <p:cNvPr id="117" name="Group 116">
            <a:extLst>
              <a:ext uri="{FF2B5EF4-FFF2-40B4-BE49-F238E27FC236}">
                <a16:creationId xmlns:a16="http://schemas.microsoft.com/office/drawing/2014/main" id="{AC1582F5-FF93-46BF-A92F-D4490D6538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72524" y="5987703"/>
            <a:ext cx="1274531" cy="932361"/>
            <a:chOff x="10372524" y="5987703"/>
            <a:chExt cx="1274531" cy="932361"/>
          </a:xfrm>
        </p:grpSpPr>
        <p:sp>
          <p:nvSpPr>
            <p:cNvPr id="118" name="Freeform 82">
              <a:extLst>
                <a:ext uri="{FF2B5EF4-FFF2-40B4-BE49-F238E27FC236}">
                  <a16:creationId xmlns:a16="http://schemas.microsoft.com/office/drawing/2014/main" id="{EDA30C63-7387-41DF-A6B0-5E3B1AF60C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70">
              <a:extLst>
                <a:ext uri="{FF2B5EF4-FFF2-40B4-BE49-F238E27FC236}">
                  <a16:creationId xmlns:a16="http://schemas.microsoft.com/office/drawing/2014/main" id="{0F9349DE-8C14-4D6E-B1C2-4750F704C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85">
              <a:extLst>
                <a:ext uri="{FF2B5EF4-FFF2-40B4-BE49-F238E27FC236}">
                  <a16:creationId xmlns:a16="http://schemas.microsoft.com/office/drawing/2014/main" id="{0093B34B-1559-4D7A-90CF-114125FD6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87">
              <a:extLst>
                <a:ext uri="{FF2B5EF4-FFF2-40B4-BE49-F238E27FC236}">
                  <a16:creationId xmlns:a16="http://schemas.microsoft.com/office/drawing/2014/main" id="{F32E37EB-F93F-4ACA-8EC5-831308501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94">
              <a:extLst>
                <a:ext uri="{FF2B5EF4-FFF2-40B4-BE49-F238E27FC236}">
                  <a16:creationId xmlns:a16="http://schemas.microsoft.com/office/drawing/2014/main" id="{6486B439-14A8-40F4-BD01-2647D4752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18">
              <a:extLst>
                <a:ext uri="{FF2B5EF4-FFF2-40B4-BE49-F238E27FC236}">
                  <a16:creationId xmlns:a16="http://schemas.microsoft.com/office/drawing/2014/main" id="{3EA0483A-6030-445C-9A9E-FC8847FD4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19">
              <a:extLst>
                <a:ext uri="{FF2B5EF4-FFF2-40B4-BE49-F238E27FC236}">
                  <a16:creationId xmlns:a16="http://schemas.microsoft.com/office/drawing/2014/main" id="{54E9F49B-F300-4A14-B0F3-36A75B171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39">
              <a:extLst>
                <a:ext uri="{FF2B5EF4-FFF2-40B4-BE49-F238E27FC236}">
                  <a16:creationId xmlns:a16="http://schemas.microsoft.com/office/drawing/2014/main" id="{293DA61B-9566-467E-A357-E86CD8E7E2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44">
              <a:extLst>
                <a:ext uri="{FF2B5EF4-FFF2-40B4-BE49-F238E27FC236}">
                  <a16:creationId xmlns:a16="http://schemas.microsoft.com/office/drawing/2014/main" id="{A1A7223C-6F2C-487D-A45A-6EBBD051A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45">
              <a:extLst>
                <a:ext uri="{FF2B5EF4-FFF2-40B4-BE49-F238E27FC236}">
                  <a16:creationId xmlns:a16="http://schemas.microsoft.com/office/drawing/2014/main" id="{DC4DE17D-AC51-4C89-AC1A-016A928A1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8">
              <a:extLst>
                <a:ext uri="{FF2B5EF4-FFF2-40B4-BE49-F238E27FC236}">
                  <a16:creationId xmlns:a16="http://schemas.microsoft.com/office/drawing/2014/main" id="{95D0E198-D3C3-4790-881E-4DF6C9D7F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51">
              <a:extLst>
                <a:ext uri="{FF2B5EF4-FFF2-40B4-BE49-F238E27FC236}">
                  <a16:creationId xmlns:a16="http://schemas.microsoft.com/office/drawing/2014/main" id="{E9952623-7C81-47CA-85D8-C872DE84E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78">
              <a:extLst>
                <a:ext uri="{FF2B5EF4-FFF2-40B4-BE49-F238E27FC236}">
                  <a16:creationId xmlns:a16="http://schemas.microsoft.com/office/drawing/2014/main" id="{F90AA42C-D724-4AD8-81F3-CDFC420635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84">
              <a:extLst>
                <a:ext uri="{FF2B5EF4-FFF2-40B4-BE49-F238E27FC236}">
                  <a16:creationId xmlns:a16="http://schemas.microsoft.com/office/drawing/2014/main" id="{CAB3A278-E8E7-4070-B30A-31B5DE980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86">
              <a:extLst>
                <a:ext uri="{FF2B5EF4-FFF2-40B4-BE49-F238E27FC236}">
                  <a16:creationId xmlns:a16="http://schemas.microsoft.com/office/drawing/2014/main" id="{910FC82B-A4C1-428C-A576-79B5F6D18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06">
              <a:extLst>
                <a:ext uri="{FF2B5EF4-FFF2-40B4-BE49-F238E27FC236}">
                  <a16:creationId xmlns:a16="http://schemas.microsoft.com/office/drawing/2014/main" id="{B9CB6255-5C91-4496-B0AE-529737BC5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10">
              <a:extLst>
                <a:ext uri="{FF2B5EF4-FFF2-40B4-BE49-F238E27FC236}">
                  <a16:creationId xmlns:a16="http://schemas.microsoft.com/office/drawing/2014/main" id="{A58DBA3F-B3E2-4AD9-A93C-FDF997582E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23">
              <a:extLst>
                <a:ext uri="{FF2B5EF4-FFF2-40B4-BE49-F238E27FC236}">
                  <a16:creationId xmlns:a16="http://schemas.microsoft.com/office/drawing/2014/main" id="{AE100164-158F-422B-8A80-DFF4E0E06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30">
              <a:extLst>
                <a:ext uri="{FF2B5EF4-FFF2-40B4-BE49-F238E27FC236}">
                  <a16:creationId xmlns:a16="http://schemas.microsoft.com/office/drawing/2014/main" id="{1A0EF69A-22C3-4FF9-B6DD-55C6DAC3B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41">
              <a:extLst>
                <a:ext uri="{FF2B5EF4-FFF2-40B4-BE49-F238E27FC236}">
                  <a16:creationId xmlns:a16="http://schemas.microsoft.com/office/drawing/2014/main" id="{3963C700-CFE8-4ED2-8E1E-1139AC305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99">
              <a:extLst>
                <a:ext uri="{FF2B5EF4-FFF2-40B4-BE49-F238E27FC236}">
                  <a16:creationId xmlns:a16="http://schemas.microsoft.com/office/drawing/2014/main" id="{86FC694B-4A70-4160-A64D-DA282DE95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8">
              <a:extLst>
                <a:ext uri="{FF2B5EF4-FFF2-40B4-BE49-F238E27FC236}">
                  <a16:creationId xmlns:a16="http://schemas.microsoft.com/office/drawing/2014/main" id="{2A55A10A-49CA-42B6-84C9-8A1A1596D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Obraz 5" descr="Obraz zawierający żywność, naczynie, posiłek, porządek&#10;&#10;Opis wygenerowany automatycznie">
            <a:extLst>
              <a:ext uri="{FF2B5EF4-FFF2-40B4-BE49-F238E27FC236}">
                <a16:creationId xmlns:a16="http://schemas.microsoft.com/office/drawing/2014/main" id="{546F788A-3C08-49AA-B73C-8A1FF9B937A6}"/>
              </a:ext>
            </a:extLst>
          </p:cNvPr>
          <p:cNvPicPr>
            <a:picLocks noGrp="1" noChangeAspect="1"/>
          </p:cNvPicPr>
          <p:nvPr>
            <p:ph idx="1"/>
          </p:nvPr>
        </p:nvPicPr>
        <p:blipFill rotWithShape="1">
          <a:blip r:embed="rId2"/>
          <a:srcRect l="13517" r="940" b="1"/>
          <a:stretch/>
        </p:blipFill>
        <p:spPr>
          <a:xfrm>
            <a:off x="6586071" y="1879643"/>
            <a:ext cx="5613519" cy="4109986"/>
          </a:xfrm>
          <a:prstGeom prst="rect">
            <a:avLst/>
          </a:prstGeom>
        </p:spPr>
      </p:pic>
    </p:spTree>
    <p:extLst>
      <p:ext uri="{BB962C8B-B14F-4D97-AF65-F5344CB8AC3E}">
        <p14:creationId xmlns:p14="http://schemas.microsoft.com/office/powerpoint/2010/main" val="162753754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4"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72" name="Rectangle 71">
            <a:extLst>
              <a:ext uri="{FF2B5EF4-FFF2-40B4-BE49-F238E27FC236}">
                <a16:creationId xmlns:a16="http://schemas.microsoft.com/office/drawing/2014/main" id="{17121B47-384D-4AA6-BFEE-9EB117D2A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F3173562-3534-47C3-B812-5F43C45E4DF7}"/>
              </a:ext>
            </a:extLst>
          </p:cNvPr>
          <p:cNvSpPr>
            <a:spLocks noGrp="1"/>
          </p:cNvSpPr>
          <p:nvPr>
            <p:ph type="title"/>
          </p:nvPr>
        </p:nvSpPr>
        <p:spPr>
          <a:xfrm>
            <a:off x="891560" y="765690"/>
            <a:ext cx="4773663" cy="3306031"/>
          </a:xfrm>
        </p:spPr>
        <p:txBody>
          <a:bodyPr vert="horz" lIns="91440" tIns="45720" rIns="91440" bIns="45720" rtlCol="0" anchor="b">
            <a:normAutofit/>
          </a:bodyPr>
          <a:lstStyle/>
          <a:p>
            <a:pPr algn="ctr"/>
            <a:r>
              <a:rPr lang="en-US" sz="5400"/>
              <a:t>Symbolika Chrzanu</a:t>
            </a:r>
            <a:br>
              <a:rPr lang="en-US" sz="5400"/>
            </a:br>
            <a:endParaRPr lang="en-US" sz="5400"/>
          </a:p>
        </p:txBody>
      </p:sp>
      <p:sp>
        <p:nvSpPr>
          <p:cNvPr id="4" name="Symbol zastępczy tekstu 3">
            <a:extLst>
              <a:ext uri="{FF2B5EF4-FFF2-40B4-BE49-F238E27FC236}">
                <a16:creationId xmlns:a16="http://schemas.microsoft.com/office/drawing/2014/main" id="{4877B6DE-53CD-45B2-99DD-BB9C40098706}"/>
              </a:ext>
            </a:extLst>
          </p:cNvPr>
          <p:cNvSpPr>
            <a:spLocks noGrp="1"/>
          </p:cNvSpPr>
          <p:nvPr>
            <p:ph type="body" sz="half" idx="2"/>
          </p:nvPr>
        </p:nvSpPr>
        <p:spPr>
          <a:xfrm>
            <a:off x="460506" y="3799285"/>
            <a:ext cx="5405731" cy="2291905"/>
          </a:xfrm>
        </p:spPr>
        <p:txBody>
          <a:bodyPr vert="horz" lIns="91440" tIns="45720" rIns="91440" bIns="45720" rtlCol="0" anchor="t">
            <a:noAutofit/>
          </a:bodyPr>
          <a:lstStyle/>
          <a:p>
            <a:pPr algn="ctr">
              <a:lnSpc>
                <a:spcPct val="140000"/>
              </a:lnSpc>
            </a:pPr>
            <a:r>
              <a:rPr lang="en-US" sz="2000" b="1" cap="all" spc="600"/>
              <a:t>Chrzan</a:t>
            </a:r>
            <a:r>
              <a:rPr lang="en-US" sz="2000" cap="all" spc="600"/>
              <a:t> - oznacza ludzką krzepę, fizyczną siłę i zdrowie, wzmacnia właściwości pozostałych potraw.</a:t>
            </a:r>
          </a:p>
        </p:txBody>
      </p:sp>
      <p:grpSp>
        <p:nvGrpSpPr>
          <p:cNvPr id="74" name="Group 73">
            <a:extLst>
              <a:ext uri="{FF2B5EF4-FFF2-40B4-BE49-F238E27FC236}">
                <a16:creationId xmlns:a16="http://schemas.microsoft.com/office/drawing/2014/main" id="{2CB9C70C-9B50-4D83-B8B9-1A0FFA2CB1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952693" y="20697"/>
            <a:ext cx="1862695" cy="6816606"/>
            <a:chOff x="9952693" y="20697"/>
            <a:chExt cx="1862695" cy="6816606"/>
          </a:xfrm>
        </p:grpSpPr>
        <p:grpSp>
          <p:nvGrpSpPr>
            <p:cNvPr id="75" name="Group 74">
              <a:extLst>
                <a:ext uri="{FF2B5EF4-FFF2-40B4-BE49-F238E27FC236}">
                  <a16:creationId xmlns:a16="http://schemas.microsoft.com/office/drawing/2014/main" id="{6E1E57A5-A4F5-41D5-9E12-FA914445739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0674062" y="20697"/>
              <a:ext cx="1141326" cy="6816606"/>
              <a:chOff x="5889776" y="13394"/>
              <a:chExt cx="1141326" cy="6816606"/>
            </a:xfrm>
          </p:grpSpPr>
          <p:sp>
            <p:nvSpPr>
              <p:cNvPr id="163" name="Freeform 8">
                <a:extLst>
                  <a:ext uri="{FF2B5EF4-FFF2-40B4-BE49-F238E27FC236}">
                    <a16:creationId xmlns:a16="http://schemas.microsoft.com/office/drawing/2014/main" id="{ADBCFAC3-B2EB-4241-B9C9-AC317FCE7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8443"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10">
                <a:extLst>
                  <a:ext uri="{FF2B5EF4-FFF2-40B4-BE49-F238E27FC236}">
                    <a16:creationId xmlns:a16="http://schemas.microsoft.com/office/drawing/2014/main" id="{86F38B84-C3BC-48A8-9EEF-3077223C40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5468" y="152241"/>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15">
                <a:extLst>
                  <a:ext uri="{FF2B5EF4-FFF2-40B4-BE49-F238E27FC236}">
                    <a16:creationId xmlns:a16="http://schemas.microsoft.com/office/drawing/2014/main" id="{E288352D-6F27-4727-9241-658737B623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9398" y="666438"/>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8">
                <a:extLst>
                  <a:ext uri="{FF2B5EF4-FFF2-40B4-BE49-F238E27FC236}">
                    <a16:creationId xmlns:a16="http://schemas.microsoft.com/office/drawing/2014/main" id="{6AC265CB-8E11-45EF-8A58-9FCB96E0D9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2812" y="40969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9">
                <a:extLst>
                  <a:ext uri="{FF2B5EF4-FFF2-40B4-BE49-F238E27FC236}">
                    <a16:creationId xmlns:a16="http://schemas.microsoft.com/office/drawing/2014/main" id="{DABD6D60-E6DC-4EFB-B755-7954BBAB80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12730" y="209657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20">
                <a:extLst>
                  <a:ext uri="{FF2B5EF4-FFF2-40B4-BE49-F238E27FC236}">
                    <a16:creationId xmlns:a16="http://schemas.microsoft.com/office/drawing/2014/main" id="{CF6F209B-B481-49BF-87A6-6201C22D8D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97493" y="229412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22">
                <a:extLst>
                  <a:ext uri="{FF2B5EF4-FFF2-40B4-BE49-F238E27FC236}">
                    <a16:creationId xmlns:a16="http://schemas.microsoft.com/office/drawing/2014/main" id="{F1FA7743-5F0C-45CC-8886-3340214982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6832" y="112397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23">
                <a:extLst>
                  <a:ext uri="{FF2B5EF4-FFF2-40B4-BE49-F238E27FC236}">
                    <a16:creationId xmlns:a16="http://schemas.microsoft.com/office/drawing/2014/main" id="{916D9D0F-5354-4875-9938-6387BFAEA3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0519" y="911406"/>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26">
                <a:extLst>
                  <a:ext uri="{FF2B5EF4-FFF2-40B4-BE49-F238E27FC236}">
                    <a16:creationId xmlns:a16="http://schemas.microsoft.com/office/drawing/2014/main" id="{0E294183-C628-4365-B907-E607D3DB12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7743" y="1395113"/>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27">
                <a:extLst>
                  <a:ext uri="{FF2B5EF4-FFF2-40B4-BE49-F238E27FC236}">
                    <a16:creationId xmlns:a16="http://schemas.microsoft.com/office/drawing/2014/main" id="{86EA8FAD-5BF8-4312-84E8-774BCEBB41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8219" y="1832215"/>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28">
                <a:extLst>
                  <a:ext uri="{FF2B5EF4-FFF2-40B4-BE49-F238E27FC236}">
                    <a16:creationId xmlns:a16="http://schemas.microsoft.com/office/drawing/2014/main" id="{3464AF92-0BBD-433C-B88A-B18E00B14D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5303" y="1609623"/>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30">
                <a:extLst>
                  <a:ext uri="{FF2B5EF4-FFF2-40B4-BE49-F238E27FC236}">
                    <a16:creationId xmlns:a16="http://schemas.microsoft.com/office/drawing/2014/main" id="{F4CE669E-8A98-4951-BC23-D1A03B0181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20553" y="1152725"/>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43">
                <a:extLst>
                  <a:ext uri="{FF2B5EF4-FFF2-40B4-BE49-F238E27FC236}">
                    <a16:creationId xmlns:a16="http://schemas.microsoft.com/office/drawing/2014/main" id="{5BB7130C-3DF5-4615-BD83-A75F70091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34545"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51">
                <a:extLst>
                  <a:ext uri="{FF2B5EF4-FFF2-40B4-BE49-F238E27FC236}">
                    <a16:creationId xmlns:a16="http://schemas.microsoft.com/office/drawing/2014/main" id="{EACB7AF9-EA00-4414-8437-3FDDB2E082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7514"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52">
                <a:extLst>
                  <a:ext uri="{FF2B5EF4-FFF2-40B4-BE49-F238E27FC236}">
                    <a16:creationId xmlns:a16="http://schemas.microsoft.com/office/drawing/2014/main" id="{FC2519C3-3C5A-43C9-9ECF-D097278C18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04519"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53">
                <a:extLst>
                  <a:ext uri="{FF2B5EF4-FFF2-40B4-BE49-F238E27FC236}">
                    <a16:creationId xmlns:a16="http://schemas.microsoft.com/office/drawing/2014/main" id="{62D72422-4E61-4321-BD7E-B56CC4B1A8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600"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54">
                <a:extLst>
                  <a:ext uri="{FF2B5EF4-FFF2-40B4-BE49-F238E27FC236}">
                    <a16:creationId xmlns:a16="http://schemas.microsoft.com/office/drawing/2014/main" id="{05F207C0-A03D-4E9A-803E-D82A7BA7E5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447"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55">
                <a:extLst>
                  <a:ext uri="{FF2B5EF4-FFF2-40B4-BE49-F238E27FC236}">
                    <a16:creationId xmlns:a16="http://schemas.microsoft.com/office/drawing/2014/main" id="{255DAFDD-E023-4FF2-A2A7-6F405C8FCB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460"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56">
                <a:extLst>
                  <a:ext uri="{FF2B5EF4-FFF2-40B4-BE49-F238E27FC236}">
                    <a16:creationId xmlns:a16="http://schemas.microsoft.com/office/drawing/2014/main" id="{75169B61-B4D2-4C2A-BF18-EB0AC8DE6A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5156" y="2293440"/>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57">
                <a:extLst>
                  <a:ext uri="{FF2B5EF4-FFF2-40B4-BE49-F238E27FC236}">
                    <a16:creationId xmlns:a16="http://schemas.microsoft.com/office/drawing/2014/main" id="{32FBF9CB-F983-4A89-A0D9-37056BB65B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1609"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59">
                <a:extLst>
                  <a:ext uri="{FF2B5EF4-FFF2-40B4-BE49-F238E27FC236}">
                    <a16:creationId xmlns:a16="http://schemas.microsoft.com/office/drawing/2014/main" id="{F0884E69-5FA6-4C8C-A64C-DBB313AC2C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1059"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60">
                <a:extLst>
                  <a:ext uri="{FF2B5EF4-FFF2-40B4-BE49-F238E27FC236}">
                    <a16:creationId xmlns:a16="http://schemas.microsoft.com/office/drawing/2014/main" id="{ED1FD4E2-312B-48A6-9F17-2D0BD4CFB3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6290"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61">
                <a:extLst>
                  <a:ext uri="{FF2B5EF4-FFF2-40B4-BE49-F238E27FC236}">
                    <a16:creationId xmlns:a16="http://schemas.microsoft.com/office/drawing/2014/main" id="{EA111918-CFCC-4C23-ADF2-ABCC68A7C5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2587"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78">
                <a:extLst>
                  <a:ext uri="{FF2B5EF4-FFF2-40B4-BE49-F238E27FC236}">
                    <a16:creationId xmlns:a16="http://schemas.microsoft.com/office/drawing/2014/main" id="{7E5CA7B2-3753-4B7D-A722-D95342BB8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1825" y="721042"/>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79">
                <a:extLst>
                  <a:ext uri="{FF2B5EF4-FFF2-40B4-BE49-F238E27FC236}">
                    <a16:creationId xmlns:a16="http://schemas.microsoft.com/office/drawing/2014/main" id="{CC9214A9-8EEB-41B0-83FB-80BEBD9652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54197" y="952087"/>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80">
                <a:extLst>
                  <a:ext uri="{FF2B5EF4-FFF2-40B4-BE49-F238E27FC236}">
                    <a16:creationId xmlns:a16="http://schemas.microsoft.com/office/drawing/2014/main" id="{33157A90-4AF1-4A40-8125-803407C021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48856" y="1189882"/>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81">
                <a:extLst>
                  <a:ext uri="{FF2B5EF4-FFF2-40B4-BE49-F238E27FC236}">
                    <a16:creationId xmlns:a16="http://schemas.microsoft.com/office/drawing/2014/main" id="{32D1FB24-5EA3-488F-913F-B3C1BB0367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1906" y="2202936"/>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2">
                <a:extLst>
                  <a:ext uri="{FF2B5EF4-FFF2-40B4-BE49-F238E27FC236}">
                    <a16:creationId xmlns:a16="http://schemas.microsoft.com/office/drawing/2014/main" id="{58FC3262-B888-4936-87A0-9A494483A3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742" y="198048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83">
                <a:extLst>
                  <a:ext uri="{FF2B5EF4-FFF2-40B4-BE49-F238E27FC236}">
                    <a16:creationId xmlns:a16="http://schemas.microsoft.com/office/drawing/2014/main" id="{127CA728-BAE0-47A3-B0CA-5EB4FD148E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2299" y="1665695"/>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84">
                <a:extLst>
                  <a:ext uri="{FF2B5EF4-FFF2-40B4-BE49-F238E27FC236}">
                    <a16:creationId xmlns:a16="http://schemas.microsoft.com/office/drawing/2014/main" id="{0130CB83-550A-45A8-A9AB-0A9E134291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3315" y="516456"/>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86">
                <a:extLst>
                  <a:ext uri="{FF2B5EF4-FFF2-40B4-BE49-F238E27FC236}">
                    <a16:creationId xmlns:a16="http://schemas.microsoft.com/office/drawing/2014/main" id="{CAEE495A-5C27-457A-BD41-20611D5D02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3284" y="17044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89">
                <a:extLst>
                  <a:ext uri="{FF2B5EF4-FFF2-40B4-BE49-F238E27FC236}">
                    <a16:creationId xmlns:a16="http://schemas.microsoft.com/office/drawing/2014/main" id="{BB1F32F7-014F-45A8-844E-56C76D98A7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087" y="1453344"/>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90">
                <a:extLst>
                  <a:ext uri="{FF2B5EF4-FFF2-40B4-BE49-F238E27FC236}">
                    <a16:creationId xmlns:a16="http://schemas.microsoft.com/office/drawing/2014/main" id="{0CF27E5B-05B7-44DF-94AE-4365D50B88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65939" y="2076253"/>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105">
                <a:extLst>
                  <a:ext uri="{FF2B5EF4-FFF2-40B4-BE49-F238E27FC236}">
                    <a16:creationId xmlns:a16="http://schemas.microsoft.com/office/drawing/2014/main" id="{BEEE0FD8-81BE-4670-A0B1-FD1C191910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79346" y="1981944"/>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106">
                <a:extLst>
                  <a:ext uri="{FF2B5EF4-FFF2-40B4-BE49-F238E27FC236}">
                    <a16:creationId xmlns:a16="http://schemas.microsoft.com/office/drawing/2014/main" id="{9F9A6256-1F3C-46D5-8441-488BB1E8E4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8983" y="58906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107">
                <a:extLst>
                  <a:ext uri="{FF2B5EF4-FFF2-40B4-BE49-F238E27FC236}">
                    <a16:creationId xmlns:a16="http://schemas.microsoft.com/office/drawing/2014/main" id="{BD9DB765-92D3-4BCB-918F-60D8DCDD74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4748" y="2269014"/>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108">
                <a:extLst>
                  <a:ext uri="{FF2B5EF4-FFF2-40B4-BE49-F238E27FC236}">
                    <a16:creationId xmlns:a16="http://schemas.microsoft.com/office/drawing/2014/main" id="{8AFA6628-0664-424D-905E-6FAE9FCFAA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66654" y="119891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109">
                <a:extLst>
                  <a:ext uri="{FF2B5EF4-FFF2-40B4-BE49-F238E27FC236}">
                    <a16:creationId xmlns:a16="http://schemas.microsoft.com/office/drawing/2014/main" id="{433F27B3-462C-45E8-A759-DE553E29A3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9851" y="1700235"/>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110">
                <a:extLst>
                  <a:ext uri="{FF2B5EF4-FFF2-40B4-BE49-F238E27FC236}">
                    <a16:creationId xmlns:a16="http://schemas.microsoft.com/office/drawing/2014/main" id="{7EC57FD0-F081-4D0F-B32F-E1963A8DE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7" y="341230"/>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111">
                <a:extLst>
                  <a:ext uri="{FF2B5EF4-FFF2-40B4-BE49-F238E27FC236}">
                    <a16:creationId xmlns:a16="http://schemas.microsoft.com/office/drawing/2014/main" id="{B268BB25-E444-4C92-83A1-E4D6F070D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7906" y="142873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112">
                <a:extLst>
                  <a:ext uri="{FF2B5EF4-FFF2-40B4-BE49-F238E27FC236}">
                    <a16:creationId xmlns:a16="http://schemas.microsoft.com/office/drawing/2014/main" id="{9468C251-DE21-4B48-9BE9-25473D0F52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7409" y="910076"/>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5">
                <a:extLst>
                  <a:ext uri="{FF2B5EF4-FFF2-40B4-BE49-F238E27FC236}">
                    <a16:creationId xmlns:a16="http://schemas.microsoft.com/office/drawing/2014/main" id="{69374DCE-92DD-446F-9C06-4FD9C171AB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3378" y="27651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6">
                <a:extLst>
                  <a:ext uri="{FF2B5EF4-FFF2-40B4-BE49-F238E27FC236}">
                    <a16:creationId xmlns:a16="http://schemas.microsoft.com/office/drawing/2014/main" id="{258E2296-D453-46D9-818C-D207E4968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84905" y="510935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7">
                <a:extLst>
                  <a:ext uri="{FF2B5EF4-FFF2-40B4-BE49-F238E27FC236}">
                    <a16:creationId xmlns:a16="http://schemas.microsoft.com/office/drawing/2014/main" id="{48207F15-77EC-4A91-A365-6895A9C64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3335" y="2478886"/>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8">
                <a:extLst>
                  <a:ext uri="{FF2B5EF4-FFF2-40B4-BE49-F238E27FC236}">
                    <a16:creationId xmlns:a16="http://schemas.microsoft.com/office/drawing/2014/main" id="{A96D38DB-9495-4DBE-BDB7-EB1595D381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1783" y="481031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9">
                <a:extLst>
                  <a:ext uri="{FF2B5EF4-FFF2-40B4-BE49-F238E27FC236}">
                    <a16:creationId xmlns:a16="http://schemas.microsoft.com/office/drawing/2014/main" id="{29B258E2-CEDB-45A9-B556-32AC71C4F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49921" y="4529838"/>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11">
                <a:extLst>
                  <a:ext uri="{FF2B5EF4-FFF2-40B4-BE49-F238E27FC236}">
                    <a16:creationId xmlns:a16="http://schemas.microsoft.com/office/drawing/2014/main" id="{2D586C45-5DFF-41ED-AEB9-8F3858E4EC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0282" y="4268606"/>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12">
                <a:extLst>
                  <a:ext uri="{FF2B5EF4-FFF2-40B4-BE49-F238E27FC236}">
                    <a16:creationId xmlns:a16="http://schemas.microsoft.com/office/drawing/2014/main" id="{C9B4633B-7A14-4DFF-9B10-E15DE426C1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2058" y="3766125"/>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13">
                <a:extLst>
                  <a:ext uri="{FF2B5EF4-FFF2-40B4-BE49-F238E27FC236}">
                    <a16:creationId xmlns:a16="http://schemas.microsoft.com/office/drawing/2014/main" id="{587B182B-8E16-43A1-A782-893619FC2C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26523" y="3170095"/>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14">
                <a:extLst>
                  <a:ext uri="{FF2B5EF4-FFF2-40B4-BE49-F238E27FC236}">
                    <a16:creationId xmlns:a16="http://schemas.microsoft.com/office/drawing/2014/main" id="{34A0BA23-5B00-44AE-AB93-135184C1AA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7163" y="3410025"/>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16">
                <a:extLst>
                  <a:ext uri="{FF2B5EF4-FFF2-40B4-BE49-F238E27FC236}">
                    <a16:creationId xmlns:a16="http://schemas.microsoft.com/office/drawing/2014/main" id="{1A1CF6B8-FC28-43CA-8304-83BA2847C1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00898" y="40091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17">
                <a:extLst>
                  <a:ext uri="{FF2B5EF4-FFF2-40B4-BE49-F238E27FC236}">
                    <a16:creationId xmlns:a16="http://schemas.microsoft.com/office/drawing/2014/main" id="{C79EB67D-4664-48CC-8DFA-137F563702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35877" y="542184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21">
                <a:extLst>
                  <a:ext uri="{FF2B5EF4-FFF2-40B4-BE49-F238E27FC236}">
                    <a16:creationId xmlns:a16="http://schemas.microsoft.com/office/drawing/2014/main" id="{23820013-B618-4C4F-B57E-58DAA2828C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83868" y="5732999"/>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25">
                <a:extLst>
                  <a:ext uri="{FF2B5EF4-FFF2-40B4-BE49-F238E27FC236}">
                    <a16:creationId xmlns:a16="http://schemas.microsoft.com/office/drawing/2014/main" id="{E350A463-C2A4-4D68-9E71-B512B0D19D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529" y="6498261"/>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29">
                <a:extLst>
                  <a:ext uri="{FF2B5EF4-FFF2-40B4-BE49-F238E27FC236}">
                    <a16:creationId xmlns:a16="http://schemas.microsoft.com/office/drawing/2014/main" id="{BC57309A-FF5D-478A-88A0-A4BE3C684C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64751" y="5971706"/>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31">
                <a:extLst>
                  <a:ext uri="{FF2B5EF4-FFF2-40B4-BE49-F238E27FC236}">
                    <a16:creationId xmlns:a16="http://schemas.microsoft.com/office/drawing/2014/main" id="{9F22C4B5-8A6E-47CB-B4D6-98B0D4BB16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3452" y="6281124"/>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32">
                <a:extLst>
                  <a:ext uri="{FF2B5EF4-FFF2-40B4-BE49-F238E27FC236}">
                    <a16:creationId xmlns:a16="http://schemas.microsoft.com/office/drawing/2014/main" id="{7E92F052-D723-495D-868C-296410F5F7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4632"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33">
                <a:extLst>
                  <a:ext uri="{FF2B5EF4-FFF2-40B4-BE49-F238E27FC236}">
                    <a16:creationId xmlns:a16="http://schemas.microsoft.com/office/drawing/2014/main" id="{5C008CF1-8C78-4239-B052-0B5041EDC9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545"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34">
                <a:extLst>
                  <a:ext uri="{FF2B5EF4-FFF2-40B4-BE49-F238E27FC236}">
                    <a16:creationId xmlns:a16="http://schemas.microsoft.com/office/drawing/2014/main" id="{539E6F42-09A7-4472-942C-C54A5D7C65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8475"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35">
                <a:extLst>
                  <a:ext uri="{FF2B5EF4-FFF2-40B4-BE49-F238E27FC236}">
                    <a16:creationId xmlns:a16="http://schemas.microsoft.com/office/drawing/2014/main" id="{6C96C72D-9D17-4980-A553-E066155613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74127"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36">
                <a:extLst>
                  <a:ext uri="{FF2B5EF4-FFF2-40B4-BE49-F238E27FC236}">
                    <a16:creationId xmlns:a16="http://schemas.microsoft.com/office/drawing/2014/main" id="{45D9847C-95CC-437A-95AF-49C1825718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37">
                <a:extLst>
                  <a:ext uri="{FF2B5EF4-FFF2-40B4-BE49-F238E27FC236}">
                    <a16:creationId xmlns:a16="http://schemas.microsoft.com/office/drawing/2014/main" id="{B9D8076A-CA26-41D6-AB76-ED1B86A8DD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8030"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5" name="Freeform 38">
                <a:extLst>
                  <a:ext uri="{FF2B5EF4-FFF2-40B4-BE49-F238E27FC236}">
                    <a16:creationId xmlns:a16="http://schemas.microsoft.com/office/drawing/2014/main" id="{ACBF348E-212A-4EE2-A9C8-C65E1678CC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699"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39">
                <a:extLst>
                  <a:ext uri="{FF2B5EF4-FFF2-40B4-BE49-F238E27FC236}">
                    <a16:creationId xmlns:a16="http://schemas.microsoft.com/office/drawing/2014/main" id="{ADB6AE21-92E4-42D6-BC49-E087976C88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7807"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7" name="Freeform 40">
                <a:extLst>
                  <a:ext uri="{FF2B5EF4-FFF2-40B4-BE49-F238E27FC236}">
                    <a16:creationId xmlns:a16="http://schemas.microsoft.com/office/drawing/2014/main" id="{2A48A234-019E-40CA-95FC-390D168D77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52771"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41">
                <a:extLst>
                  <a:ext uri="{FF2B5EF4-FFF2-40B4-BE49-F238E27FC236}">
                    <a16:creationId xmlns:a16="http://schemas.microsoft.com/office/drawing/2014/main" id="{0F5FEA51-6853-4BF4-8461-79FD3DDA70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46264"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42">
                <a:extLst>
                  <a:ext uri="{FF2B5EF4-FFF2-40B4-BE49-F238E27FC236}">
                    <a16:creationId xmlns:a16="http://schemas.microsoft.com/office/drawing/2014/main" id="{CE655D11-293F-4305-BCA0-196F3D0494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4432"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44">
                <a:extLst>
                  <a:ext uri="{FF2B5EF4-FFF2-40B4-BE49-F238E27FC236}">
                    <a16:creationId xmlns:a16="http://schemas.microsoft.com/office/drawing/2014/main" id="{416E183A-0D9C-4821-BD62-9CA648E963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38222"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45">
                <a:extLst>
                  <a:ext uri="{FF2B5EF4-FFF2-40B4-BE49-F238E27FC236}">
                    <a16:creationId xmlns:a16="http://schemas.microsoft.com/office/drawing/2014/main" id="{1FA51AD8-7B74-41CF-9A6D-33643002F5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6071"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46">
                <a:extLst>
                  <a:ext uri="{FF2B5EF4-FFF2-40B4-BE49-F238E27FC236}">
                    <a16:creationId xmlns:a16="http://schemas.microsoft.com/office/drawing/2014/main" id="{C297914E-981E-4D31-9A89-6A68EA2B47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65130"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47">
                <a:extLst>
                  <a:ext uri="{FF2B5EF4-FFF2-40B4-BE49-F238E27FC236}">
                    <a16:creationId xmlns:a16="http://schemas.microsoft.com/office/drawing/2014/main" id="{C8FE7D07-2ACA-4830-BB98-FE568A1A41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23275"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48">
                <a:extLst>
                  <a:ext uri="{FF2B5EF4-FFF2-40B4-BE49-F238E27FC236}">
                    <a16:creationId xmlns:a16="http://schemas.microsoft.com/office/drawing/2014/main" id="{D8C678D8-D159-48FE-BD0C-2C4A937ACB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8532"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49">
                <a:extLst>
                  <a:ext uri="{FF2B5EF4-FFF2-40B4-BE49-F238E27FC236}">
                    <a16:creationId xmlns:a16="http://schemas.microsoft.com/office/drawing/2014/main" id="{29574B54-7600-4D46-BCE4-333BD9C7FF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17146"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62">
                <a:extLst>
                  <a:ext uri="{FF2B5EF4-FFF2-40B4-BE49-F238E27FC236}">
                    <a16:creationId xmlns:a16="http://schemas.microsoft.com/office/drawing/2014/main" id="{71DFCCAC-BC4E-438E-847C-23F9ED6D86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08964" y="2950571"/>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7" name="Freeform 63">
                <a:extLst>
                  <a:ext uri="{FF2B5EF4-FFF2-40B4-BE49-F238E27FC236}">
                    <a16:creationId xmlns:a16="http://schemas.microsoft.com/office/drawing/2014/main" id="{04BC880B-F0A1-4F59-9595-F9757CEA3C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20322" y="4089184"/>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64">
                <a:extLst>
                  <a:ext uri="{FF2B5EF4-FFF2-40B4-BE49-F238E27FC236}">
                    <a16:creationId xmlns:a16="http://schemas.microsoft.com/office/drawing/2014/main" id="{BDA2CAA7-50D4-45D1-9987-B04B1B2C9E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273" y="268226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65">
                <a:extLst>
                  <a:ext uri="{FF2B5EF4-FFF2-40B4-BE49-F238E27FC236}">
                    <a16:creationId xmlns:a16="http://schemas.microsoft.com/office/drawing/2014/main" id="{0205D403-CB96-4598-840E-C69BE0F856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8904" y="3826278"/>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66">
                <a:extLst>
                  <a:ext uri="{FF2B5EF4-FFF2-40B4-BE49-F238E27FC236}">
                    <a16:creationId xmlns:a16="http://schemas.microsoft.com/office/drawing/2014/main" id="{C87A8393-9E4F-46F4-8329-B4BA56FA00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86" y="5372714"/>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67">
                <a:extLst>
                  <a:ext uri="{FF2B5EF4-FFF2-40B4-BE49-F238E27FC236}">
                    <a16:creationId xmlns:a16="http://schemas.microsoft.com/office/drawing/2014/main" id="{88BE4EC1-3B86-40F5-93A2-50EB4D167E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56866" y="4588736"/>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68">
                <a:extLst>
                  <a:ext uri="{FF2B5EF4-FFF2-40B4-BE49-F238E27FC236}">
                    <a16:creationId xmlns:a16="http://schemas.microsoft.com/office/drawing/2014/main" id="{DAB31707-2BF8-45D1-A32F-9F5C0E30A4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84254" y="324599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69">
                <a:extLst>
                  <a:ext uri="{FF2B5EF4-FFF2-40B4-BE49-F238E27FC236}">
                    <a16:creationId xmlns:a16="http://schemas.microsoft.com/office/drawing/2014/main" id="{9C8FA174-E0E4-49F2-A960-0BE48D3019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63511" y="5654959"/>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70">
                <a:extLst>
                  <a:ext uri="{FF2B5EF4-FFF2-40B4-BE49-F238E27FC236}">
                    <a16:creationId xmlns:a16="http://schemas.microsoft.com/office/drawing/2014/main" id="{9C475233-7BEF-47BB-8A48-185AF3BE77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27724" y="6246703"/>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71">
                <a:extLst>
                  <a:ext uri="{FF2B5EF4-FFF2-40B4-BE49-F238E27FC236}">
                    <a16:creationId xmlns:a16="http://schemas.microsoft.com/office/drawing/2014/main" id="{015728E8-62B6-4217-B383-43AA084AA6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5054" y="5134309"/>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72">
                <a:extLst>
                  <a:ext uri="{FF2B5EF4-FFF2-40B4-BE49-F238E27FC236}">
                    <a16:creationId xmlns:a16="http://schemas.microsoft.com/office/drawing/2014/main" id="{77D689AF-C161-494D-A4B8-B746B0A7D0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1791" y="4907450"/>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73">
                <a:extLst>
                  <a:ext uri="{FF2B5EF4-FFF2-40B4-BE49-F238E27FC236}">
                    <a16:creationId xmlns:a16="http://schemas.microsoft.com/office/drawing/2014/main" id="{9BD9C1D5-8CC9-4FD9-8775-C51FE208DB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76664" y="4407815"/>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8" name="Freeform 74">
                <a:extLst>
                  <a:ext uri="{FF2B5EF4-FFF2-40B4-BE49-F238E27FC236}">
                    <a16:creationId xmlns:a16="http://schemas.microsoft.com/office/drawing/2014/main" id="{BE04C179-888B-4E0C-AB31-0DAEEDF7F6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616" y="5988099"/>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75">
                <a:extLst>
                  <a:ext uri="{FF2B5EF4-FFF2-40B4-BE49-F238E27FC236}">
                    <a16:creationId xmlns:a16="http://schemas.microsoft.com/office/drawing/2014/main" id="{6B7C84F5-868D-4805-9F83-C8A345D3D5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39625" y="2442495"/>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77">
                <a:extLst>
                  <a:ext uri="{FF2B5EF4-FFF2-40B4-BE49-F238E27FC236}">
                    <a16:creationId xmlns:a16="http://schemas.microsoft.com/office/drawing/2014/main" id="{B86694F4-707C-4741-BA22-5E0CDF61FB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44871" y="360677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85">
                <a:extLst>
                  <a:ext uri="{FF2B5EF4-FFF2-40B4-BE49-F238E27FC236}">
                    <a16:creationId xmlns:a16="http://schemas.microsoft.com/office/drawing/2014/main" id="{268A4DA4-E5A8-4031-8FB8-C1359830DC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31130" y="6434597"/>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87">
                <a:extLst>
                  <a:ext uri="{FF2B5EF4-FFF2-40B4-BE49-F238E27FC236}">
                    <a16:creationId xmlns:a16="http://schemas.microsoft.com/office/drawing/2014/main" id="{2CB62FF0-AEEA-45FC-9BD0-2D100F390C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218609" y="665763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88">
                <a:extLst>
                  <a:ext uri="{FF2B5EF4-FFF2-40B4-BE49-F238E27FC236}">
                    <a16:creationId xmlns:a16="http://schemas.microsoft.com/office/drawing/2014/main" id="{753DCB44-0E85-4770-A989-F1B86F200D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319170" y="5704047"/>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91">
                <a:extLst>
                  <a:ext uri="{FF2B5EF4-FFF2-40B4-BE49-F238E27FC236}">
                    <a16:creationId xmlns:a16="http://schemas.microsoft.com/office/drawing/2014/main" id="{5DA00070-D353-48A9-AFBD-9305424EB7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58166" y="276408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92">
                <a:extLst>
                  <a:ext uri="{FF2B5EF4-FFF2-40B4-BE49-F238E27FC236}">
                    <a16:creationId xmlns:a16="http://schemas.microsoft.com/office/drawing/2014/main" id="{FEF02EE7-A1CD-4F49-9BBC-4F845786BD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7206" y="2420506"/>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6" name="Freeform 93">
                <a:extLst>
                  <a:ext uri="{FF2B5EF4-FFF2-40B4-BE49-F238E27FC236}">
                    <a16:creationId xmlns:a16="http://schemas.microsoft.com/office/drawing/2014/main" id="{D94FF856-CBC2-4F9B-8C88-0A61402F94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6708" y="3285274"/>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94">
                <a:extLst>
                  <a:ext uri="{FF2B5EF4-FFF2-40B4-BE49-F238E27FC236}">
                    <a16:creationId xmlns:a16="http://schemas.microsoft.com/office/drawing/2014/main" id="{AB7BC1C0-67DD-44B3-AEF8-3046B55C12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01814" y="5367453"/>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8" name="Freeform 95">
                <a:extLst>
                  <a:ext uri="{FF2B5EF4-FFF2-40B4-BE49-F238E27FC236}">
                    <a16:creationId xmlns:a16="http://schemas.microsoft.com/office/drawing/2014/main" id="{79D1FD88-FD27-4B5E-9EC2-911808A058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0165" y="3055861"/>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96">
                <a:extLst>
                  <a:ext uri="{FF2B5EF4-FFF2-40B4-BE49-F238E27FC236}">
                    <a16:creationId xmlns:a16="http://schemas.microsoft.com/office/drawing/2014/main" id="{C7DE49B6-A789-40DB-B057-37DCE5E41C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85551" y="3575426"/>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97">
                <a:extLst>
                  <a:ext uri="{FF2B5EF4-FFF2-40B4-BE49-F238E27FC236}">
                    <a16:creationId xmlns:a16="http://schemas.microsoft.com/office/drawing/2014/main" id="{5873829D-5204-48B1-8271-B803682D83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54863" y="4784277"/>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98">
                <a:extLst>
                  <a:ext uri="{FF2B5EF4-FFF2-40B4-BE49-F238E27FC236}">
                    <a16:creationId xmlns:a16="http://schemas.microsoft.com/office/drawing/2014/main" id="{26F30F65-64C8-44FB-B6BD-0BBAFA3B7F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7348" y="4265818"/>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2" name="Freeform 99">
                <a:extLst>
                  <a:ext uri="{FF2B5EF4-FFF2-40B4-BE49-F238E27FC236}">
                    <a16:creationId xmlns:a16="http://schemas.microsoft.com/office/drawing/2014/main" id="{193BEA64-7498-46F1-85CC-A5C96EC982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40243" y="4473676"/>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3" name="Freeform 100">
                <a:extLst>
                  <a:ext uri="{FF2B5EF4-FFF2-40B4-BE49-F238E27FC236}">
                    <a16:creationId xmlns:a16="http://schemas.microsoft.com/office/drawing/2014/main" id="{B0C67838-49E2-4B6A-AC69-3A6B791DA6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9752" y="389425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4" name="Freeform 101">
                <a:extLst>
                  <a:ext uri="{FF2B5EF4-FFF2-40B4-BE49-F238E27FC236}">
                    <a16:creationId xmlns:a16="http://schemas.microsoft.com/office/drawing/2014/main" id="{49A20809-A2DD-4085-B78C-B4BA41E979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4469" y="510246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5" name="Freeform 102">
                <a:extLst>
                  <a:ext uri="{FF2B5EF4-FFF2-40B4-BE49-F238E27FC236}">
                    <a16:creationId xmlns:a16="http://schemas.microsoft.com/office/drawing/2014/main" id="{B775045C-37C7-4493-8D9C-9F99C55F0F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90648" y="5662850"/>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6" name="Freeform 103">
                <a:extLst>
                  <a:ext uri="{FF2B5EF4-FFF2-40B4-BE49-F238E27FC236}">
                    <a16:creationId xmlns:a16="http://schemas.microsoft.com/office/drawing/2014/main" id="{A3BE9A7E-1BA8-46F8-B318-E2ECCBFDCF3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73556" y="5933272"/>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7" name="Freeform 104">
                <a:extLst>
                  <a:ext uri="{FF2B5EF4-FFF2-40B4-BE49-F238E27FC236}">
                    <a16:creationId xmlns:a16="http://schemas.microsoft.com/office/drawing/2014/main" id="{5F1ADC58-BB04-4DC8-AABD-162D83F27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9016" y="246418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8" name="Freeform 113">
                <a:extLst>
                  <a:ext uri="{FF2B5EF4-FFF2-40B4-BE49-F238E27FC236}">
                    <a16:creationId xmlns:a16="http://schemas.microsoft.com/office/drawing/2014/main" id="{F994FC45-8DC0-49B0-A05A-B2B1878F3E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0357" y="4852103"/>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9" name="Freeform 114">
                <a:extLst>
                  <a:ext uri="{FF2B5EF4-FFF2-40B4-BE49-F238E27FC236}">
                    <a16:creationId xmlns:a16="http://schemas.microsoft.com/office/drawing/2014/main" id="{B0DFE4B7-ABE2-4D83-A5BC-2100890C36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43761" y="361841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0" name="Freeform 115">
                <a:extLst>
                  <a:ext uri="{FF2B5EF4-FFF2-40B4-BE49-F238E27FC236}">
                    <a16:creationId xmlns:a16="http://schemas.microsoft.com/office/drawing/2014/main" id="{3875A6F5-143B-4099-A2BA-B42D029810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38048" y="4281272"/>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1" name="Freeform 117">
                <a:extLst>
                  <a:ext uri="{FF2B5EF4-FFF2-40B4-BE49-F238E27FC236}">
                    <a16:creationId xmlns:a16="http://schemas.microsoft.com/office/drawing/2014/main" id="{D55AA3FB-BBFD-48A5-A816-17F15A8BA1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25365" y="597695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2" name="Freeform 118">
                <a:extLst>
                  <a:ext uri="{FF2B5EF4-FFF2-40B4-BE49-F238E27FC236}">
                    <a16:creationId xmlns:a16="http://schemas.microsoft.com/office/drawing/2014/main" id="{6069A188-5649-4675-BA50-263D06231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14781" y="6554638"/>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3" name="Freeform 119">
                <a:extLst>
                  <a:ext uri="{FF2B5EF4-FFF2-40B4-BE49-F238E27FC236}">
                    <a16:creationId xmlns:a16="http://schemas.microsoft.com/office/drawing/2014/main" id="{FC01152A-5489-44EF-B864-EC4DD7B316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901455" y="6286263"/>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4" name="Freeform 8">
                <a:extLst>
                  <a:ext uri="{FF2B5EF4-FFF2-40B4-BE49-F238E27FC236}">
                    <a16:creationId xmlns:a16="http://schemas.microsoft.com/office/drawing/2014/main" id="{D3CAA289-9C0C-490A-9768-49BBD637B9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82287"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5" name="Freeform 8">
                <a:extLst>
                  <a:ext uri="{FF2B5EF4-FFF2-40B4-BE49-F238E27FC236}">
                    <a16:creationId xmlns:a16="http://schemas.microsoft.com/office/drawing/2014/main" id="{0ACB33D8-7879-498C-8BC7-4C4F6ECED2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082464" y="9710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6" name="Freeform 106">
                <a:extLst>
                  <a:ext uri="{FF2B5EF4-FFF2-40B4-BE49-F238E27FC236}">
                    <a16:creationId xmlns:a16="http://schemas.microsoft.com/office/drawing/2014/main" id="{A6BB204E-D937-4C4D-BCB6-DF9F7A4063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1618" y="671409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76" name="Freeform 8">
              <a:extLst>
                <a:ext uri="{FF2B5EF4-FFF2-40B4-BE49-F238E27FC236}">
                  <a16:creationId xmlns:a16="http://schemas.microsoft.com/office/drawing/2014/main" id="{EF447936-9AA6-4873-BD6B-3A7DBBCF4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3502" y="7475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43">
              <a:extLst>
                <a:ext uri="{FF2B5EF4-FFF2-40B4-BE49-F238E27FC236}">
                  <a16:creationId xmlns:a16="http://schemas.microsoft.com/office/drawing/2014/main" id="{CC3E0D11-92C6-4141-B7C5-5B8BA0E40E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29875" y="6000711"/>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51">
              <a:extLst>
                <a:ext uri="{FF2B5EF4-FFF2-40B4-BE49-F238E27FC236}">
                  <a16:creationId xmlns:a16="http://schemas.microsoft.com/office/drawing/2014/main" id="{CA82DB1A-E0D4-4D6D-A64A-868014C794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382" y="577584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52">
              <a:extLst>
                <a:ext uri="{FF2B5EF4-FFF2-40B4-BE49-F238E27FC236}">
                  <a16:creationId xmlns:a16="http://schemas.microsoft.com/office/drawing/2014/main" id="{79E9E5C1-D60A-4EA8-9C04-15595A7BB4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8609" y="6434505"/>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53">
              <a:extLst>
                <a:ext uri="{FF2B5EF4-FFF2-40B4-BE49-F238E27FC236}">
                  <a16:creationId xmlns:a16="http://schemas.microsoft.com/office/drawing/2014/main" id="{BAD910CD-D57C-45DA-8A9B-5E3CD57EA6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890" y="5548501"/>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54">
              <a:extLst>
                <a:ext uri="{FF2B5EF4-FFF2-40B4-BE49-F238E27FC236}">
                  <a16:creationId xmlns:a16="http://schemas.microsoft.com/office/drawing/2014/main" id="{5402826A-583C-4667-AEF8-DAA4269281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8217" y="6215713"/>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55">
              <a:extLst>
                <a:ext uri="{FF2B5EF4-FFF2-40B4-BE49-F238E27FC236}">
                  <a16:creationId xmlns:a16="http://schemas.microsoft.com/office/drawing/2014/main" id="{4E02EBB7-1EC6-4320-B9C9-64E237CB9C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6485" y="5348692"/>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56">
              <a:extLst>
                <a:ext uri="{FF2B5EF4-FFF2-40B4-BE49-F238E27FC236}">
                  <a16:creationId xmlns:a16="http://schemas.microsoft.com/office/drawing/2014/main" id="{C62D78D2-A229-4811-9BFA-43C28BC02A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9447" y="4515392"/>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57">
              <a:extLst>
                <a:ext uri="{FF2B5EF4-FFF2-40B4-BE49-F238E27FC236}">
                  <a16:creationId xmlns:a16="http://schemas.microsoft.com/office/drawing/2014/main" id="{50D562C1-4FFF-4863-9D92-339D7D867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0588" y="511446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59">
              <a:extLst>
                <a:ext uri="{FF2B5EF4-FFF2-40B4-BE49-F238E27FC236}">
                  <a16:creationId xmlns:a16="http://schemas.microsoft.com/office/drawing/2014/main" id="{49EA74AB-1F40-426C-9606-B571634E0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7517" y="665874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60">
              <a:extLst>
                <a:ext uri="{FF2B5EF4-FFF2-40B4-BE49-F238E27FC236}">
                  <a16:creationId xmlns:a16="http://schemas.microsoft.com/office/drawing/2014/main" id="{24E43341-2786-439A-990F-D4DA152990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50066" y="48125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61">
              <a:extLst>
                <a:ext uri="{FF2B5EF4-FFF2-40B4-BE49-F238E27FC236}">
                  <a16:creationId xmlns:a16="http://schemas.microsoft.com/office/drawing/2014/main" id="{C301CB0C-1558-41B4-B70E-2CC306AB5A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7683" y="492022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78">
              <a:extLst>
                <a:ext uri="{FF2B5EF4-FFF2-40B4-BE49-F238E27FC236}">
                  <a16:creationId xmlns:a16="http://schemas.microsoft.com/office/drawing/2014/main" id="{9EFD2F56-A311-4A9C-98DB-DD899F8451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73283" y="608534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79">
              <a:extLst>
                <a:ext uri="{FF2B5EF4-FFF2-40B4-BE49-F238E27FC236}">
                  <a16:creationId xmlns:a16="http://schemas.microsoft.com/office/drawing/2014/main" id="{EB1A7473-AA51-43BA-A524-59689C5D46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4838" y="5860009"/>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80">
              <a:extLst>
                <a:ext uri="{FF2B5EF4-FFF2-40B4-BE49-F238E27FC236}">
                  <a16:creationId xmlns:a16="http://schemas.microsoft.com/office/drawing/2014/main" id="{515EE26E-DD80-4E28-A9E4-E3C1C95930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89291" y="562547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81">
              <a:extLst>
                <a:ext uri="{FF2B5EF4-FFF2-40B4-BE49-F238E27FC236}">
                  <a16:creationId xmlns:a16="http://schemas.microsoft.com/office/drawing/2014/main" id="{6CA0BB20-E66B-4B1E-A334-03D3C79226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0291" y="4587943"/>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82">
              <a:extLst>
                <a:ext uri="{FF2B5EF4-FFF2-40B4-BE49-F238E27FC236}">
                  <a16:creationId xmlns:a16="http://schemas.microsoft.com/office/drawing/2014/main" id="{927E0985-C47E-44F1-874C-8067B5FEEF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861" y="4831613"/>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83">
              <a:extLst>
                <a:ext uri="{FF2B5EF4-FFF2-40B4-BE49-F238E27FC236}">
                  <a16:creationId xmlns:a16="http://schemas.microsoft.com/office/drawing/2014/main" id="{F9046F3A-DBB1-4C4D-8D5B-82B836FE4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19646" y="5058270"/>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84">
              <a:extLst>
                <a:ext uri="{FF2B5EF4-FFF2-40B4-BE49-F238E27FC236}">
                  <a16:creationId xmlns:a16="http://schemas.microsoft.com/office/drawing/2014/main" id="{FE7EE438-DD14-4738-A241-20B943B35A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8630" y="627687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86">
              <a:extLst>
                <a:ext uri="{FF2B5EF4-FFF2-40B4-BE49-F238E27FC236}">
                  <a16:creationId xmlns:a16="http://schemas.microsoft.com/office/drawing/2014/main" id="{CCD6D4A0-93F3-450E-855C-A0EABF8208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208" y="6707185"/>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89">
              <a:extLst>
                <a:ext uri="{FF2B5EF4-FFF2-40B4-BE49-F238E27FC236}">
                  <a16:creationId xmlns:a16="http://schemas.microsoft.com/office/drawing/2014/main" id="{FFC49BA2-2C2F-4532-8C33-1DB7C24A9D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0314" y="5335087"/>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90">
              <a:extLst>
                <a:ext uri="{FF2B5EF4-FFF2-40B4-BE49-F238E27FC236}">
                  <a16:creationId xmlns:a16="http://schemas.microsoft.com/office/drawing/2014/main" id="{B9C3E3E0-3543-4DB4-9553-C483590B4F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94500" y="4796228"/>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05">
              <a:extLst>
                <a:ext uri="{FF2B5EF4-FFF2-40B4-BE49-F238E27FC236}">
                  <a16:creationId xmlns:a16="http://schemas.microsoft.com/office/drawing/2014/main" id="{D1611641-4970-4C93-B005-82D774C7A4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2851" y="480648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06">
              <a:extLst>
                <a:ext uri="{FF2B5EF4-FFF2-40B4-BE49-F238E27FC236}">
                  <a16:creationId xmlns:a16="http://schemas.microsoft.com/office/drawing/2014/main" id="{40083E90-33FD-4861-8B17-340056901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418" y="619528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07">
              <a:extLst>
                <a:ext uri="{FF2B5EF4-FFF2-40B4-BE49-F238E27FC236}">
                  <a16:creationId xmlns:a16="http://schemas.microsoft.com/office/drawing/2014/main" id="{94952852-5E0A-47E7-B0C6-F92962CC253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4157" y="4530841"/>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08">
              <a:extLst>
                <a:ext uri="{FF2B5EF4-FFF2-40B4-BE49-F238E27FC236}">
                  <a16:creationId xmlns:a16="http://schemas.microsoft.com/office/drawing/2014/main" id="{3EA0ADD2-2C5C-4EBB-AC72-FE268D4C6A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75038" y="5591969"/>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09">
              <a:extLst>
                <a:ext uri="{FF2B5EF4-FFF2-40B4-BE49-F238E27FC236}">
                  <a16:creationId xmlns:a16="http://schemas.microsoft.com/office/drawing/2014/main" id="{CCF7EDDF-9DA6-4F4F-A8D9-6F9D608F97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59054" y="509635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10">
              <a:extLst>
                <a:ext uri="{FF2B5EF4-FFF2-40B4-BE49-F238E27FC236}">
                  <a16:creationId xmlns:a16="http://schemas.microsoft.com/office/drawing/2014/main" id="{B4ACE8BD-5655-44BC-9DD6-5791448B2B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3" y="6425985"/>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11">
              <a:extLst>
                <a:ext uri="{FF2B5EF4-FFF2-40B4-BE49-F238E27FC236}">
                  <a16:creationId xmlns:a16="http://schemas.microsoft.com/office/drawing/2014/main" id="{6C8B78B0-ADF5-4E39-8488-83382AF0DA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039" y="5365413"/>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12">
              <a:extLst>
                <a:ext uri="{FF2B5EF4-FFF2-40B4-BE49-F238E27FC236}">
                  <a16:creationId xmlns:a16="http://schemas.microsoft.com/office/drawing/2014/main" id="{07597995-748E-4B55-A4B9-DF71D499FF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7829" y="588977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32">
              <a:extLst>
                <a:ext uri="{FF2B5EF4-FFF2-40B4-BE49-F238E27FC236}">
                  <a16:creationId xmlns:a16="http://schemas.microsoft.com/office/drawing/2014/main" id="{28639BDB-3882-43F7-93C4-66E9F7E41D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021" y="347919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33">
              <a:extLst>
                <a:ext uri="{FF2B5EF4-FFF2-40B4-BE49-F238E27FC236}">
                  <a16:creationId xmlns:a16="http://schemas.microsoft.com/office/drawing/2014/main" id="{8A0AF7DA-1B05-49CD-8367-3C63151C38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37018" y="24188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34">
              <a:extLst>
                <a:ext uri="{FF2B5EF4-FFF2-40B4-BE49-F238E27FC236}">
                  <a16:creationId xmlns:a16="http://schemas.microsoft.com/office/drawing/2014/main" id="{9F93108D-4661-454E-8F6E-63F910B186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49926" y="1412594"/>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35">
              <a:extLst>
                <a:ext uri="{FF2B5EF4-FFF2-40B4-BE49-F238E27FC236}">
                  <a16:creationId xmlns:a16="http://schemas.microsoft.com/office/drawing/2014/main" id="{87E22E6B-5EC7-473E-9BDF-DDAA9A64748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3732" y="1866166"/>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36">
              <a:extLst>
                <a:ext uri="{FF2B5EF4-FFF2-40B4-BE49-F238E27FC236}">
                  <a16:creationId xmlns:a16="http://schemas.microsoft.com/office/drawing/2014/main" id="{CADF4DD2-27C7-454B-9F32-B2707E0FCC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731937"/>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37">
              <a:extLst>
                <a:ext uri="{FF2B5EF4-FFF2-40B4-BE49-F238E27FC236}">
                  <a16:creationId xmlns:a16="http://schemas.microsoft.com/office/drawing/2014/main" id="{718D23B6-4347-4B9E-B3EF-A0A9A13EF3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89866" y="3699631"/>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38">
              <a:extLst>
                <a:ext uri="{FF2B5EF4-FFF2-40B4-BE49-F238E27FC236}">
                  <a16:creationId xmlns:a16="http://schemas.microsoft.com/office/drawing/2014/main" id="{D1448697-37CA-47CF-8C3D-F2DF2383A7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69791" y="1911761"/>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39">
              <a:extLst>
                <a:ext uri="{FF2B5EF4-FFF2-40B4-BE49-F238E27FC236}">
                  <a16:creationId xmlns:a16="http://schemas.microsoft.com/office/drawing/2014/main" id="{F5D8564C-C91F-4081-B3D0-99AC95260A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4138" y="1658399"/>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40">
              <a:extLst>
                <a:ext uri="{FF2B5EF4-FFF2-40B4-BE49-F238E27FC236}">
                  <a16:creationId xmlns:a16="http://schemas.microsoft.com/office/drawing/2014/main" id="{E0DFDBCB-F6B7-4C88-8692-AA6C4631EE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5630" y="4201698"/>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41">
              <a:extLst>
                <a:ext uri="{FF2B5EF4-FFF2-40B4-BE49-F238E27FC236}">
                  <a16:creationId xmlns:a16="http://schemas.microsoft.com/office/drawing/2014/main" id="{03DC3BAD-FDE4-4699-A9B7-0EAF537E3B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2389" y="52440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42">
              <a:extLst>
                <a:ext uri="{FF2B5EF4-FFF2-40B4-BE49-F238E27FC236}">
                  <a16:creationId xmlns:a16="http://schemas.microsoft.com/office/drawing/2014/main" id="{74D2A2BB-B355-444B-A825-BC3124E74D2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07663" y="63461"/>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44">
              <a:extLst>
                <a:ext uri="{FF2B5EF4-FFF2-40B4-BE49-F238E27FC236}">
                  <a16:creationId xmlns:a16="http://schemas.microsoft.com/office/drawing/2014/main" id="{6BA13D45-647D-469B-A330-6A1E7C30C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3723" y="271573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45">
              <a:extLst>
                <a:ext uri="{FF2B5EF4-FFF2-40B4-BE49-F238E27FC236}">
                  <a16:creationId xmlns:a16="http://schemas.microsoft.com/office/drawing/2014/main" id="{582FD052-32A0-4DE5-8E13-61623B628E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02582" y="1040316"/>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46">
              <a:extLst>
                <a:ext uri="{FF2B5EF4-FFF2-40B4-BE49-F238E27FC236}">
                  <a16:creationId xmlns:a16="http://schemas.microsoft.com/office/drawing/2014/main" id="{B568485A-4DD9-45DC-A69C-52B08C6E99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76562" y="396907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47">
              <a:extLst>
                <a:ext uri="{FF2B5EF4-FFF2-40B4-BE49-F238E27FC236}">
                  <a16:creationId xmlns:a16="http://schemas.microsoft.com/office/drawing/2014/main" id="{F0289B14-9A38-4873-B5E4-B2AF9B9F48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9991833" y="2953392"/>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48">
              <a:extLst>
                <a:ext uri="{FF2B5EF4-FFF2-40B4-BE49-F238E27FC236}">
                  <a16:creationId xmlns:a16="http://schemas.microsoft.com/office/drawing/2014/main" id="{4DFB9DAA-1189-41D2-B2DA-A0C618361A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0754" y="318604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49">
              <a:extLst>
                <a:ext uri="{FF2B5EF4-FFF2-40B4-BE49-F238E27FC236}">
                  <a16:creationId xmlns:a16="http://schemas.microsoft.com/office/drawing/2014/main" id="{CA0ECA5A-2C52-4A35-9066-80A01F7E08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018344" y="291930"/>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62">
              <a:extLst>
                <a:ext uri="{FF2B5EF4-FFF2-40B4-BE49-F238E27FC236}">
                  <a16:creationId xmlns:a16="http://schemas.microsoft.com/office/drawing/2014/main" id="{3969E6EE-0CB6-4C99-A3B8-422FBD6D3A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03486" y="3855812"/>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63">
              <a:extLst>
                <a:ext uri="{FF2B5EF4-FFF2-40B4-BE49-F238E27FC236}">
                  <a16:creationId xmlns:a16="http://schemas.microsoft.com/office/drawing/2014/main" id="{A2C89BE4-E8EA-4862-A49F-74E984B419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1370" y="2668238"/>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64">
              <a:extLst>
                <a:ext uri="{FF2B5EF4-FFF2-40B4-BE49-F238E27FC236}">
                  <a16:creationId xmlns:a16="http://schemas.microsoft.com/office/drawing/2014/main" id="{78DD5330-374E-43EA-B7D6-10BA1F2762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37469" y="4098824"/>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65">
              <a:extLst>
                <a:ext uri="{FF2B5EF4-FFF2-40B4-BE49-F238E27FC236}">
                  <a16:creationId xmlns:a16="http://schemas.microsoft.com/office/drawing/2014/main" id="{EBC8CDE9-3229-43F8-A3C1-47A48F36BB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2788" y="2976026"/>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66">
              <a:extLst>
                <a:ext uri="{FF2B5EF4-FFF2-40B4-BE49-F238E27FC236}">
                  <a16:creationId xmlns:a16="http://schemas.microsoft.com/office/drawing/2014/main" id="{623FE43E-D941-409A-8679-EACA240146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259" y="1396948"/>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67">
              <a:extLst>
                <a:ext uri="{FF2B5EF4-FFF2-40B4-BE49-F238E27FC236}">
                  <a16:creationId xmlns:a16="http://schemas.microsoft.com/office/drawing/2014/main" id="{1240FB87-B56D-42D4-BB5C-D35C7FB391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48495" y="2174398"/>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68">
              <a:extLst>
                <a:ext uri="{FF2B5EF4-FFF2-40B4-BE49-F238E27FC236}">
                  <a16:creationId xmlns:a16="http://schemas.microsoft.com/office/drawing/2014/main" id="{0E8F864D-8E69-4D35-9BEA-5BC7B0319F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3642" y="351142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69">
              <a:extLst>
                <a:ext uri="{FF2B5EF4-FFF2-40B4-BE49-F238E27FC236}">
                  <a16:creationId xmlns:a16="http://schemas.microsoft.com/office/drawing/2014/main" id="{961ED267-A8A8-4A92-AA7D-130EF69D79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5142" y="1114703"/>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70">
              <a:extLst>
                <a:ext uri="{FF2B5EF4-FFF2-40B4-BE49-F238E27FC236}">
                  <a16:creationId xmlns:a16="http://schemas.microsoft.com/office/drawing/2014/main" id="{D73E611B-EF5E-4E4B-93BA-0BAD56982C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221" y="558865"/>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71">
              <a:extLst>
                <a:ext uri="{FF2B5EF4-FFF2-40B4-BE49-F238E27FC236}">
                  <a16:creationId xmlns:a16="http://schemas.microsoft.com/office/drawing/2014/main" id="{6A5AADC7-B0CE-4F14-A4FE-B5F852D412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56891" y="1656570"/>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72">
              <a:extLst>
                <a:ext uri="{FF2B5EF4-FFF2-40B4-BE49-F238E27FC236}">
                  <a16:creationId xmlns:a16="http://schemas.microsoft.com/office/drawing/2014/main" id="{150B1A56-3AEB-4922-A18D-15B3A9E911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0154" y="1883429"/>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73">
              <a:extLst>
                <a:ext uri="{FF2B5EF4-FFF2-40B4-BE49-F238E27FC236}">
                  <a16:creationId xmlns:a16="http://schemas.microsoft.com/office/drawing/2014/main" id="{93CB2ECB-40C7-4CFF-8B96-49D84DBDED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5028" y="2389592"/>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74">
              <a:extLst>
                <a:ext uri="{FF2B5EF4-FFF2-40B4-BE49-F238E27FC236}">
                  <a16:creationId xmlns:a16="http://schemas.microsoft.com/office/drawing/2014/main" id="{77082064-D677-4175-9DF3-4AAA29246B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81126" y="772588"/>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75">
              <a:extLst>
                <a:ext uri="{FF2B5EF4-FFF2-40B4-BE49-F238E27FC236}">
                  <a16:creationId xmlns:a16="http://schemas.microsoft.com/office/drawing/2014/main" id="{793C90AC-25CB-4BA8-BA64-3BE8674DBA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194978" y="4360624"/>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77">
              <a:extLst>
                <a:ext uri="{FF2B5EF4-FFF2-40B4-BE49-F238E27FC236}">
                  <a16:creationId xmlns:a16="http://schemas.microsoft.com/office/drawing/2014/main" id="{B559AEC6-6EB2-4DB6-AC71-4288F29C33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66692" y="319960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85">
              <a:extLst>
                <a:ext uri="{FF2B5EF4-FFF2-40B4-BE49-F238E27FC236}">
                  <a16:creationId xmlns:a16="http://schemas.microsoft.com/office/drawing/2014/main" id="{FA44E75F-1E67-4CE5-9031-B51E54BBD4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4360" y="349754"/>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87">
              <a:extLst>
                <a:ext uri="{FF2B5EF4-FFF2-40B4-BE49-F238E27FC236}">
                  <a16:creationId xmlns:a16="http://schemas.microsoft.com/office/drawing/2014/main" id="{5FAED826-72E1-4FD0-B991-CA76C09309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09792" y="13324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88">
              <a:extLst>
                <a:ext uri="{FF2B5EF4-FFF2-40B4-BE49-F238E27FC236}">
                  <a16:creationId xmlns:a16="http://schemas.microsoft.com/office/drawing/2014/main" id="{84FB6649-2CD7-4260-B0FC-6D2AE0356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7724" y="117088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91">
              <a:extLst>
                <a:ext uri="{FF2B5EF4-FFF2-40B4-BE49-F238E27FC236}">
                  <a16:creationId xmlns:a16="http://schemas.microsoft.com/office/drawing/2014/main" id="{549A4CFC-747E-4FF8-B1CB-3878D0F67D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6185" y="4035772"/>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92">
              <a:extLst>
                <a:ext uri="{FF2B5EF4-FFF2-40B4-BE49-F238E27FC236}">
                  <a16:creationId xmlns:a16="http://schemas.microsoft.com/office/drawing/2014/main" id="{926EB012-839E-4A90-8339-873848A70E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4991" y="435813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93">
              <a:extLst>
                <a:ext uri="{FF2B5EF4-FFF2-40B4-BE49-F238E27FC236}">
                  <a16:creationId xmlns:a16="http://schemas.microsoft.com/office/drawing/2014/main" id="{6D11170A-0249-475C-8E0C-0B794CB951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88782" y="351703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94">
              <a:extLst>
                <a:ext uri="{FF2B5EF4-FFF2-40B4-BE49-F238E27FC236}">
                  <a16:creationId xmlns:a16="http://schemas.microsoft.com/office/drawing/2014/main" id="{19D2AE1F-D795-4379-8688-1424DF2CB0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3042" y="1411186"/>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95">
              <a:extLst>
                <a:ext uri="{FF2B5EF4-FFF2-40B4-BE49-F238E27FC236}">
                  <a16:creationId xmlns:a16="http://schemas.microsoft.com/office/drawing/2014/main" id="{5BBCD765-B709-48E1-83D4-A27FE1A93D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25073" y="374399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96">
              <a:extLst>
                <a:ext uri="{FF2B5EF4-FFF2-40B4-BE49-F238E27FC236}">
                  <a16:creationId xmlns:a16="http://schemas.microsoft.com/office/drawing/2014/main" id="{EB89A6EA-89CC-47C5-B923-048A0F93A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443" y="3197501"/>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97">
              <a:extLst>
                <a:ext uri="{FF2B5EF4-FFF2-40B4-BE49-F238E27FC236}">
                  <a16:creationId xmlns:a16="http://schemas.microsoft.com/office/drawing/2014/main" id="{70AB87C5-FC79-4517-89A3-88FB0D0416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174" y="2106723"/>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98">
              <a:extLst>
                <a:ext uri="{FF2B5EF4-FFF2-40B4-BE49-F238E27FC236}">
                  <a16:creationId xmlns:a16="http://schemas.microsoft.com/office/drawing/2014/main" id="{374FDB0C-76EC-43C7-B107-3307B2AEF5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17760" y="253648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99">
              <a:extLst>
                <a:ext uri="{FF2B5EF4-FFF2-40B4-BE49-F238E27FC236}">
                  <a16:creationId xmlns:a16="http://schemas.microsoft.com/office/drawing/2014/main" id="{4982B2F4-4898-4A23-BEC7-E2AD33BB0E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03085" y="22861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100">
              <a:extLst>
                <a:ext uri="{FF2B5EF4-FFF2-40B4-BE49-F238E27FC236}">
                  <a16:creationId xmlns:a16="http://schemas.microsoft.com/office/drawing/2014/main" id="{AB2B45CE-3C84-4FE3-8409-31C49E8285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4851" y="2893356"/>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101">
              <a:extLst>
                <a:ext uri="{FF2B5EF4-FFF2-40B4-BE49-F238E27FC236}">
                  <a16:creationId xmlns:a16="http://schemas.microsoft.com/office/drawing/2014/main" id="{48A088C2-5E77-4673-A7D7-8E46E7D3D5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30387" y="1697390"/>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02">
              <a:extLst>
                <a:ext uri="{FF2B5EF4-FFF2-40B4-BE49-F238E27FC236}">
                  <a16:creationId xmlns:a16="http://schemas.microsoft.com/office/drawing/2014/main" id="{9642E919-6BCB-41DA-AAAE-3F123486DE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51044" y="1119054"/>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03">
              <a:extLst>
                <a:ext uri="{FF2B5EF4-FFF2-40B4-BE49-F238E27FC236}">
                  <a16:creationId xmlns:a16="http://schemas.microsoft.com/office/drawing/2014/main" id="{5AA62CEA-121A-4FF6-8B2E-196D225C4A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48641" y="845367"/>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04">
              <a:extLst>
                <a:ext uri="{FF2B5EF4-FFF2-40B4-BE49-F238E27FC236}">
                  <a16:creationId xmlns:a16="http://schemas.microsoft.com/office/drawing/2014/main" id="{E496206E-9EDD-47A7-BAD9-4460167BC5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66993" y="441156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13">
              <a:extLst>
                <a:ext uri="{FF2B5EF4-FFF2-40B4-BE49-F238E27FC236}">
                  <a16:creationId xmlns:a16="http://schemas.microsoft.com/office/drawing/2014/main" id="{9FD93BF0-96C1-4231-8230-3C1A33BBAB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2993" y="2020378"/>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14">
              <a:extLst>
                <a:ext uri="{FF2B5EF4-FFF2-40B4-BE49-F238E27FC236}">
                  <a16:creationId xmlns:a16="http://schemas.microsoft.com/office/drawing/2014/main" id="{D7F3D675-753D-4312-87A9-040E98F8F7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3133" y="3257328"/>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15">
              <a:extLst>
                <a:ext uri="{FF2B5EF4-FFF2-40B4-BE49-F238E27FC236}">
                  <a16:creationId xmlns:a16="http://schemas.microsoft.com/office/drawing/2014/main" id="{7D09B9D8-373A-417E-A5B0-8AEF1F2371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8846" y="259447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17">
              <a:extLst>
                <a:ext uri="{FF2B5EF4-FFF2-40B4-BE49-F238E27FC236}">
                  <a16:creationId xmlns:a16="http://schemas.microsoft.com/office/drawing/2014/main" id="{CBBBD0AC-7990-427B-BE17-2C8D66D559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0644" y="89879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18">
              <a:extLst>
                <a:ext uri="{FF2B5EF4-FFF2-40B4-BE49-F238E27FC236}">
                  <a16:creationId xmlns:a16="http://schemas.microsoft.com/office/drawing/2014/main" id="{93003F2B-C96E-47B5-B7E2-E5B05ED4DD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7164" y="230530"/>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19">
              <a:extLst>
                <a:ext uri="{FF2B5EF4-FFF2-40B4-BE49-F238E27FC236}">
                  <a16:creationId xmlns:a16="http://schemas.microsoft.com/office/drawing/2014/main" id="{C4F54194-E568-4482-9066-F67B8FF74BC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34035" y="44423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8">
              <a:extLst>
                <a:ext uri="{FF2B5EF4-FFF2-40B4-BE49-F238E27FC236}">
                  <a16:creationId xmlns:a16="http://schemas.microsoft.com/office/drawing/2014/main" id="{8F0F7188-5F84-4C7B-B78A-BF32127EA0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222620" y="651663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8">
              <a:extLst>
                <a:ext uri="{FF2B5EF4-FFF2-40B4-BE49-F238E27FC236}">
                  <a16:creationId xmlns:a16="http://schemas.microsoft.com/office/drawing/2014/main" id="{4F8239CD-C1A6-4DD8-8B1D-FE18CE85E9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9481" y="669622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8" name="Obraz 8" descr="Obraz zawierający żywność, posiłek&#10;&#10;Opis wygenerowany automatycznie">
            <a:extLst>
              <a:ext uri="{FF2B5EF4-FFF2-40B4-BE49-F238E27FC236}">
                <a16:creationId xmlns:a16="http://schemas.microsoft.com/office/drawing/2014/main" id="{EFCCDA54-B3B8-4B71-BC9E-AF84AB7BA04C}"/>
              </a:ext>
            </a:extLst>
          </p:cNvPr>
          <p:cNvPicPr>
            <a:picLocks noGrp="1" noChangeAspect="1"/>
          </p:cNvPicPr>
          <p:nvPr>
            <p:ph idx="1"/>
          </p:nvPr>
        </p:nvPicPr>
        <p:blipFill>
          <a:blip r:embed="rId2"/>
          <a:stretch>
            <a:fillRect/>
          </a:stretch>
        </p:blipFill>
        <p:spPr>
          <a:xfrm>
            <a:off x="6317560" y="2251731"/>
            <a:ext cx="4765855" cy="2505917"/>
          </a:xfrm>
          <a:prstGeom prst="rect">
            <a:avLst/>
          </a:prstGeom>
        </p:spPr>
      </p:pic>
    </p:spTree>
    <p:extLst>
      <p:ext uri="{BB962C8B-B14F-4D97-AF65-F5344CB8AC3E}">
        <p14:creationId xmlns:p14="http://schemas.microsoft.com/office/powerpoint/2010/main" val="284175663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9" name="Rectangle 68">
            <a:extLst>
              <a:ext uri="{FF2B5EF4-FFF2-40B4-BE49-F238E27FC236}">
                <a16:creationId xmlns:a16="http://schemas.microsoft.com/office/drawing/2014/main" id="{CFB03654-F8D1-4066-85B5-5BA57499B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68C48FA-8522-48BC-909F-70B7525AB8FE}"/>
              </a:ext>
            </a:extLst>
          </p:cNvPr>
          <p:cNvSpPr>
            <a:spLocks noGrp="1"/>
          </p:cNvSpPr>
          <p:nvPr>
            <p:ph type="title"/>
          </p:nvPr>
        </p:nvSpPr>
        <p:spPr>
          <a:xfrm>
            <a:off x="1073810" y="696226"/>
            <a:ext cx="8675712" cy="981892"/>
          </a:xfrm>
        </p:spPr>
        <p:txBody>
          <a:bodyPr vert="horz" lIns="91440" tIns="45720" rIns="91440" bIns="45720" rtlCol="0" anchor="ctr">
            <a:normAutofit/>
          </a:bodyPr>
          <a:lstStyle/>
          <a:p>
            <a:r>
              <a:rPr lang="en-US" sz="4000" kern="1200">
                <a:solidFill>
                  <a:schemeClr val="tx2"/>
                </a:solidFill>
                <a:latin typeface="+mj-lt"/>
                <a:ea typeface="+mj-ea"/>
                <a:cs typeface="+mj-cs"/>
              </a:rPr>
              <a:t>Symbolika Babki Wielkanocnej</a:t>
            </a:r>
          </a:p>
        </p:txBody>
      </p:sp>
      <p:sp>
        <p:nvSpPr>
          <p:cNvPr id="71" name="Rectangle 70">
            <a:extLst>
              <a:ext uri="{FF2B5EF4-FFF2-40B4-BE49-F238E27FC236}">
                <a16:creationId xmlns:a16="http://schemas.microsoft.com/office/drawing/2014/main" id="{7615BC76-014D-4BD0-A843-994E2D759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39D2483B-7210-454A-B168-51DA3C1611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7372" y="-18787"/>
            <a:ext cx="1238945" cy="1919798"/>
            <a:chOff x="10357372" y="-18787"/>
            <a:chExt cx="1238945" cy="1919798"/>
          </a:xfrm>
        </p:grpSpPr>
        <p:sp>
          <p:nvSpPr>
            <p:cNvPr id="74" name="Freeform 57">
              <a:extLst>
                <a:ext uri="{FF2B5EF4-FFF2-40B4-BE49-F238E27FC236}">
                  <a16:creationId xmlns:a16="http://schemas.microsoft.com/office/drawing/2014/main" id="{F1142EB5-2791-4EAD-B4A2-43BECFBC5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8">
              <a:extLst>
                <a:ext uri="{FF2B5EF4-FFF2-40B4-BE49-F238E27FC236}">
                  <a16:creationId xmlns:a16="http://schemas.microsoft.com/office/drawing/2014/main" id="{2C8870C2-1368-48B0-A8CF-BC33DF765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9">
              <a:extLst>
                <a:ext uri="{FF2B5EF4-FFF2-40B4-BE49-F238E27FC236}">
                  <a16:creationId xmlns:a16="http://schemas.microsoft.com/office/drawing/2014/main" id="{853F9E0D-F5F9-438C-B1DC-0AA3127C4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80">
              <a:extLst>
                <a:ext uri="{FF2B5EF4-FFF2-40B4-BE49-F238E27FC236}">
                  <a16:creationId xmlns:a16="http://schemas.microsoft.com/office/drawing/2014/main" id="{B4E911B1-253E-4755-9AEC-BB1DAB8E2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83">
              <a:extLst>
                <a:ext uri="{FF2B5EF4-FFF2-40B4-BE49-F238E27FC236}">
                  <a16:creationId xmlns:a16="http://schemas.microsoft.com/office/drawing/2014/main" id="{2AF5DD4D-BF15-452D-937B-7F29FA3F2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84">
              <a:extLst>
                <a:ext uri="{FF2B5EF4-FFF2-40B4-BE49-F238E27FC236}">
                  <a16:creationId xmlns:a16="http://schemas.microsoft.com/office/drawing/2014/main" id="{5F821C6A-EDEE-4845-92EB-367AC60023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86">
              <a:extLst>
                <a:ext uri="{FF2B5EF4-FFF2-40B4-BE49-F238E27FC236}">
                  <a16:creationId xmlns:a16="http://schemas.microsoft.com/office/drawing/2014/main" id="{504AA4DA-748D-4CFF-891A-5C8861EC4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9">
              <a:extLst>
                <a:ext uri="{FF2B5EF4-FFF2-40B4-BE49-F238E27FC236}">
                  <a16:creationId xmlns:a16="http://schemas.microsoft.com/office/drawing/2014/main" id="{7CC3A8FA-D5F6-4A96-9B55-4479C1717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06">
              <a:extLst>
                <a:ext uri="{FF2B5EF4-FFF2-40B4-BE49-F238E27FC236}">
                  <a16:creationId xmlns:a16="http://schemas.microsoft.com/office/drawing/2014/main" id="{26E1DC3C-522F-46BF-9C95-475001763F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07">
              <a:extLst>
                <a:ext uri="{FF2B5EF4-FFF2-40B4-BE49-F238E27FC236}">
                  <a16:creationId xmlns:a16="http://schemas.microsoft.com/office/drawing/2014/main" id="{F7CDF92D-312E-42AB-960E-637D40493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08">
              <a:extLst>
                <a:ext uri="{FF2B5EF4-FFF2-40B4-BE49-F238E27FC236}">
                  <a16:creationId xmlns:a16="http://schemas.microsoft.com/office/drawing/2014/main" id="{918FE320-F6B2-4BDB-95D8-DFD3B2B34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09">
              <a:extLst>
                <a:ext uri="{FF2B5EF4-FFF2-40B4-BE49-F238E27FC236}">
                  <a16:creationId xmlns:a16="http://schemas.microsoft.com/office/drawing/2014/main" id="{B90769B0-46E9-4B76-96A9-A247A0DF3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10">
              <a:extLst>
                <a:ext uri="{FF2B5EF4-FFF2-40B4-BE49-F238E27FC236}">
                  <a16:creationId xmlns:a16="http://schemas.microsoft.com/office/drawing/2014/main" id="{C0CC5855-0620-41C7-AA4D-3D30E2455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11">
              <a:extLst>
                <a:ext uri="{FF2B5EF4-FFF2-40B4-BE49-F238E27FC236}">
                  <a16:creationId xmlns:a16="http://schemas.microsoft.com/office/drawing/2014/main" id="{7A99B1F4-089E-4A1A-833C-0D0C8E770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12">
              <a:extLst>
                <a:ext uri="{FF2B5EF4-FFF2-40B4-BE49-F238E27FC236}">
                  <a16:creationId xmlns:a16="http://schemas.microsoft.com/office/drawing/2014/main" id="{52C3D5C1-0862-4E4B-BAD8-C6244D035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22">
              <a:extLst>
                <a:ext uri="{FF2B5EF4-FFF2-40B4-BE49-F238E27FC236}">
                  <a16:creationId xmlns:a16="http://schemas.microsoft.com/office/drawing/2014/main" id="{5E020019-37DA-47B1-A859-25E2009F7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23">
              <a:extLst>
                <a:ext uri="{FF2B5EF4-FFF2-40B4-BE49-F238E27FC236}">
                  <a16:creationId xmlns:a16="http://schemas.microsoft.com/office/drawing/2014/main" id="{FC071985-7349-45B2-AD36-AB9014D81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30">
              <a:extLst>
                <a:ext uri="{FF2B5EF4-FFF2-40B4-BE49-F238E27FC236}">
                  <a16:creationId xmlns:a16="http://schemas.microsoft.com/office/drawing/2014/main" id="{8A8374B4-6CAE-4B1D-8AD8-BBD71C66E4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31">
              <a:extLst>
                <a:ext uri="{FF2B5EF4-FFF2-40B4-BE49-F238E27FC236}">
                  <a16:creationId xmlns:a16="http://schemas.microsoft.com/office/drawing/2014/main" id="{4F0392BB-C222-4B4A-B3F7-86E195396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35">
              <a:extLst>
                <a:ext uri="{FF2B5EF4-FFF2-40B4-BE49-F238E27FC236}">
                  <a16:creationId xmlns:a16="http://schemas.microsoft.com/office/drawing/2014/main" id="{A602A52C-3AB9-4D97-AE2A-BB87DB6AC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41">
              <a:extLst>
                <a:ext uri="{FF2B5EF4-FFF2-40B4-BE49-F238E27FC236}">
                  <a16:creationId xmlns:a16="http://schemas.microsoft.com/office/drawing/2014/main" id="{B30A965C-348F-4CA1-882F-46F532A33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77">
              <a:extLst>
                <a:ext uri="{FF2B5EF4-FFF2-40B4-BE49-F238E27FC236}">
                  <a16:creationId xmlns:a16="http://schemas.microsoft.com/office/drawing/2014/main" id="{3DB93D99-B20E-4CEF-A4B5-E355F2EF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21">
              <a:extLst>
                <a:ext uri="{FF2B5EF4-FFF2-40B4-BE49-F238E27FC236}">
                  <a16:creationId xmlns:a16="http://schemas.microsoft.com/office/drawing/2014/main" id="{59BF81A2-5680-4745-9838-B87F14A4EE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8">
              <a:extLst>
                <a:ext uri="{FF2B5EF4-FFF2-40B4-BE49-F238E27FC236}">
                  <a16:creationId xmlns:a16="http://schemas.microsoft.com/office/drawing/2014/main" id="{15D7F206-A93F-4CCC-B241-B733ECFCF9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87">
              <a:extLst>
                <a:ext uri="{FF2B5EF4-FFF2-40B4-BE49-F238E27FC236}">
                  <a16:creationId xmlns:a16="http://schemas.microsoft.com/office/drawing/2014/main" id="{88E77691-B7C1-4F5D-98EC-C5508CDFB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94">
              <a:extLst>
                <a:ext uri="{FF2B5EF4-FFF2-40B4-BE49-F238E27FC236}">
                  <a16:creationId xmlns:a16="http://schemas.microsoft.com/office/drawing/2014/main" id="{B15258A7-A882-4D79-B870-C92A57D6B6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97">
              <a:extLst>
                <a:ext uri="{FF2B5EF4-FFF2-40B4-BE49-F238E27FC236}">
                  <a16:creationId xmlns:a16="http://schemas.microsoft.com/office/drawing/2014/main" id="{CF3D5844-0132-49FA-BD1E-5263802F47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01">
              <a:extLst>
                <a:ext uri="{FF2B5EF4-FFF2-40B4-BE49-F238E27FC236}">
                  <a16:creationId xmlns:a16="http://schemas.microsoft.com/office/drawing/2014/main" id="{A399F043-AB24-4109-800A-BD94939A4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02">
              <a:extLst>
                <a:ext uri="{FF2B5EF4-FFF2-40B4-BE49-F238E27FC236}">
                  <a16:creationId xmlns:a16="http://schemas.microsoft.com/office/drawing/2014/main" id="{796159AE-3178-456B-B411-196E260E5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03">
              <a:extLst>
                <a:ext uri="{FF2B5EF4-FFF2-40B4-BE49-F238E27FC236}">
                  <a16:creationId xmlns:a16="http://schemas.microsoft.com/office/drawing/2014/main" id="{B0562100-3934-4A15-8C23-D55F111D9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17">
              <a:extLst>
                <a:ext uri="{FF2B5EF4-FFF2-40B4-BE49-F238E27FC236}">
                  <a16:creationId xmlns:a16="http://schemas.microsoft.com/office/drawing/2014/main" id="{6DD7C928-63AE-4BCB-9843-570F9E04E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18">
              <a:extLst>
                <a:ext uri="{FF2B5EF4-FFF2-40B4-BE49-F238E27FC236}">
                  <a16:creationId xmlns:a16="http://schemas.microsoft.com/office/drawing/2014/main" id="{5AC011E4-1DCA-418C-8008-AE4E1E61D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19">
              <a:extLst>
                <a:ext uri="{FF2B5EF4-FFF2-40B4-BE49-F238E27FC236}">
                  <a16:creationId xmlns:a16="http://schemas.microsoft.com/office/drawing/2014/main" id="{5B2D3B89-E1F5-40D8-AEC0-8E7B2E67A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36">
              <a:extLst>
                <a:ext uri="{FF2B5EF4-FFF2-40B4-BE49-F238E27FC236}">
                  <a16:creationId xmlns:a16="http://schemas.microsoft.com/office/drawing/2014/main" id="{DBB111D7-2067-4503-A6F9-647407E181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37">
              <a:extLst>
                <a:ext uri="{FF2B5EF4-FFF2-40B4-BE49-F238E27FC236}">
                  <a16:creationId xmlns:a16="http://schemas.microsoft.com/office/drawing/2014/main" id="{20B3ED41-DE4C-4CE7-A8DE-B4ED03137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39">
              <a:extLst>
                <a:ext uri="{FF2B5EF4-FFF2-40B4-BE49-F238E27FC236}">
                  <a16:creationId xmlns:a16="http://schemas.microsoft.com/office/drawing/2014/main" id="{F4EE6DAD-6518-47B6-A04F-484A16267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43">
              <a:extLst>
                <a:ext uri="{FF2B5EF4-FFF2-40B4-BE49-F238E27FC236}">
                  <a16:creationId xmlns:a16="http://schemas.microsoft.com/office/drawing/2014/main" id="{B6867974-B4C0-48AA-A205-B435998B7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44">
              <a:extLst>
                <a:ext uri="{FF2B5EF4-FFF2-40B4-BE49-F238E27FC236}">
                  <a16:creationId xmlns:a16="http://schemas.microsoft.com/office/drawing/2014/main" id="{21F27A0E-A6C1-4AFE-8CBA-28E4FE70B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45">
              <a:extLst>
                <a:ext uri="{FF2B5EF4-FFF2-40B4-BE49-F238E27FC236}">
                  <a16:creationId xmlns:a16="http://schemas.microsoft.com/office/drawing/2014/main" id="{AAA114B9-98D7-4840-8602-457F0741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8">
              <a:extLst>
                <a:ext uri="{FF2B5EF4-FFF2-40B4-BE49-F238E27FC236}">
                  <a16:creationId xmlns:a16="http://schemas.microsoft.com/office/drawing/2014/main" id="{4E9E63DF-694C-4693-8D8B-0275BB744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5" name="Freeform 113">
            <a:extLst>
              <a:ext uri="{FF2B5EF4-FFF2-40B4-BE49-F238E27FC236}">
                <a16:creationId xmlns:a16="http://schemas.microsoft.com/office/drawing/2014/main" id="{B1A3BF1A-EF96-468A-B04F-AFDF6621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Symbol zastępczy tekstu 3">
            <a:extLst>
              <a:ext uri="{FF2B5EF4-FFF2-40B4-BE49-F238E27FC236}">
                <a16:creationId xmlns:a16="http://schemas.microsoft.com/office/drawing/2014/main" id="{2B3992E5-3835-4C8D-A24C-FFA04DBA051F}"/>
              </a:ext>
            </a:extLst>
          </p:cNvPr>
          <p:cNvSpPr>
            <a:spLocks noGrp="1"/>
          </p:cNvSpPr>
          <p:nvPr>
            <p:ph type="body" sz="half" idx="2"/>
          </p:nvPr>
        </p:nvSpPr>
        <p:spPr>
          <a:xfrm>
            <a:off x="1086357" y="2342775"/>
            <a:ext cx="5009643" cy="3197413"/>
          </a:xfrm>
        </p:spPr>
        <p:txBody>
          <a:bodyPr vert="horz" lIns="91440" tIns="45720" rIns="91440" bIns="45720" rtlCol="0" anchor="t">
            <a:noAutofit/>
          </a:bodyPr>
          <a:lstStyle/>
          <a:p>
            <a:r>
              <a:rPr lang="en-US" sz="2000" b="1"/>
              <a:t>Babka Wielkanocna</a:t>
            </a:r>
            <a:r>
              <a:rPr lang="en-US" sz="2000"/>
              <a:t>- najlepiej, gdy jest zrobione przez nas, nie kupione w sklepie. Symbolizuje ludzkie umiejętności, kunszt wykonania i zdolności. Jest także oznaką słodyczy, która następuje po dniach postu i wyrzeczenia.</a:t>
            </a:r>
          </a:p>
        </p:txBody>
      </p:sp>
      <p:grpSp>
        <p:nvGrpSpPr>
          <p:cNvPr id="117" name="Group 116">
            <a:extLst>
              <a:ext uri="{FF2B5EF4-FFF2-40B4-BE49-F238E27FC236}">
                <a16:creationId xmlns:a16="http://schemas.microsoft.com/office/drawing/2014/main" id="{AC1582F5-FF93-46BF-A92F-D4490D6538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72524" y="5987703"/>
            <a:ext cx="1274531" cy="932361"/>
            <a:chOff x="10372524" y="5987703"/>
            <a:chExt cx="1274531" cy="932361"/>
          </a:xfrm>
        </p:grpSpPr>
        <p:sp>
          <p:nvSpPr>
            <p:cNvPr id="118" name="Freeform 82">
              <a:extLst>
                <a:ext uri="{FF2B5EF4-FFF2-40B4-BE49-F238E27FC236}">
                  <a16:creationId xmlns:a16="http://schemas.microsoft.com/office/drawing/2014/main" id="{EDA30C63-7387-41DF-A6B0-5E3B1AF60C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70">
              <a:extLst>
                <a:ext uri="{FF2B5EF4-FFF2-40B4-BE49-F238E27FC236}">
                  <a16:creationId xmlns:a16="http://schemas.microsoft.com/office/drawing/2014/main" id="{0F9349DE-8C14-4D6E-B1C2-4750F704C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85">
              <a:extLst>
                <a:ext uri="{FF2B5EF4-FFF2-40B4-BE49-F238E27FC236}">
                  <a16:creationId xmlns:a16="http://schemas.microsoft.com/office/drawing/2014/main" id="{0093B34B-1559-4D7A-90CF-114125FD6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87">
              <a:extLst>
                <a:ext uri="{FF2B5EF4-FFF2-40B4-BE49-F238E27FC236}">
                  <a16:creationId xmlns:a16="http://schemas.microsoft.com/office/drawing/2014/main" id="{F32E37EB-F93F-4ACA-8EC5-831308501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94">
              <a:extLst>
                <a:ext uri="{FF2B5EF4-FFF2-40B4-BE49-F238E27FC236}">
                  <a16:creationId xmlns:a16="http://schemas.microsoft.com/office/drawing/2014/main" id="{6486B439-14A8-40F4-BD01-2647D4752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18">
              <a:extLst>
                <a:ext uri="{FF2B5EF4-FFF2-40B4-BE49-F238E27FC236}">
                  <a16:creationId xmlns:a16="http://schemas.microsoft.com/office/drawing/2014/main" id="{3EA0483A-6030-445C-9A9E-FC8847FD4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19">
              <a:extLst>
                <a:ext uri="{FF2B5EF4-FFF2-40B4-BE49-F238E27FC236}">
                  <a16:creationId xmlns:a16="http://schemas.microsoft.com/office/drawing/2014/main" id="{54E9F49B-F300-4A14-B0F3-36A75B171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39">
              <a:extLst>
                <a:ext uri="{FF2B5EF4-FFF2-40B4-BE49-F238E27FC236}">
                  <a16:creationId xmlns:a16="http://schemas.microsoft.com/office/drawing/2014/main" id="{293DA61B-9566-467E-A357-E86CD8E7E2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44">
              <a:extLst>
                <a:ext uri="{FF2B5EF4-FFF2-40B4-BE49-F238E27FC236}">
                  <a16:creationId xmlns:a16="http://schemas.microsoft.com/office/drawing/2014/main" id="{A1A7223C-6F2C-487D-A45A-6EBBD051A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45">
              <a:extLst>
                <a:ext uri="{FF2B5EF4-FFF2-40B4-BE49-F238E27FC236}">
                  <a16:creationId xmlns:a16="http://schemas.microsoft.com/office/drawing/2014/main" id="{DC4DE17D-AC51-4C89-AC1A-016A928A1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8">
              <a:extLst>
                <a:ext uri="{FF2B5EF4-FFF2-40B4-BE49-F238E27FC236}">
                  <a16:creationId xmlns:a16="http://schemas.microsoft.com/office/drawing/2014/main" id="{95D0E198-D3C3-4790-881E-4DF6C9D7F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51">
              <a:extLst>
                <a:ext uri="{FF2B5EF4-FFF2-40B4-BE49-F238E27FC236}">
                  <a16:creationId xmlns:a16="http://schemas.microsoft.com/office/drawing/2014/main" id="{E9952623-7C81-47CA-85D8-C872DE84E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78">
              <a:extLst>
                <a:ext uri="{FF2B5EF4-FFF2-40B4-BE49-F238E27FC236}">
                  <a16:creationId xmlns:a16="http://schemas.microsoft.com/office/drawing/2014/main" id="{F90AA42C-D724-4AD8-81F3-CDFC420635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84">
              <a:extLst>
                <a:ext uri="{FF2B5EF4-FFF2-40B4-BE49-F238E27FC236}">
                  <a16:creationId xmlns:a16="http://schemas.microsoft.com/office/drawing/2014/main" id="{CAB3A278-E8E7-4070-B30A-31B5DE980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86">
              <a:extLst>
                <a:ext uri="{FF2B5EF4-FFF2-40B4-BE49-F238E27FC236}">
                  <a16:creationId xmlns:a16="http://schemas.microsoft.com/office/drawing/2014/main" id="{910FC82B-A4C1-428C-A576-79B5F6D18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06">
              <a:extLst>
                <a:ext uri="{FF2B5EF4-FFF2-40B4-BE49-F238E27FC236}">
                  <a16:creationId xmlns:a16="http://schemas.microsoft.com/office/drawing/2014/main" id="{B9CB6255-5C91-4496-B0AE-529737BC5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10">
              <a:extLst>
                <a:ext uri="{FF2B5EF4-FFF2-40B4-BE49-F238E27FC236}">
                  <a16:creationId xmlns:a16="http://schemas.microsoft.com/office/drawing/2014/main" id="{A58DBA3F-B3E2-4AD9-A93C-FDF997582E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23">
              <a:extLst>
                <a:ext uri="{FF2B5EF4-FFF2-40B4-BE49-F238E27FC236}">
                  <a16:creationId xmlns:a16="http://schemas.microsoft.com/office/drawing/2014/main" id="{AE100164-158F-422B-8A80-DFF4E0E06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30">
              <a:extLst>
                <a:ext uri="{FF2B5EF4-FFF2-40B4-BE49-F238E27FC236}">
                  <a16:creationId xmlns:a16="http://schemas.microsoft.com/office/drawing/2014/main" id="{1A0EF69A-22C3-4FF9-B6DD-55C6DAC3B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41">
              <a:extLst>
                <a:ext uri="{FF2B5EF4-FFF2-40B4-BE49-F238E27FC236}">
                  <a16:creationId xmlns:a16="http://schemas.microsoft.com/office/drawing/2014/main" id="{3963C700-CFE8-4ED2-8E1E-1139AC305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99">
              <a:extLst>
                <a:ext uri="{FF2B5EF4-FFF2-40B4-BE49-F238E27FC236}">
                  <a16:creationId xmlns:a16="http://schemas.microsoft.com/office/drawing/2014/main" id="{86FC694B-4A70-4160-A64D-DA282DE95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8">
              <a:extLst>
                <a:ext uri="{FF2B5EF4-FFF2-40B4-BE49-F238E27FC236}">
                  <a16:creationId xmlns:a16="http://schemas.microsoft.com/office/drawing/2014/main" id="{2A55A10A-49CA-42B6-84C9-8A1A1596D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Obraz 5" descr="Obraz zawierający żywność&#10;&#10;Opis wygenerowany automatycznie">
            <a:extLst>
              <a:ext uri="{FF2B5EF4-FFF2-40B4-BE49-F238E27FC236}">
                <a16:creationId xmlns:a16="http://schemas.microsoft.com/office/drawing/2014/main" id="{D54DBA4F-8664-4602-A6FC-366E955AF0BC}"/>
              </a:ext>
            </a:extLst>
          </p:cNvPr>
          <p:cNvPicPr>
            <a:picLocks noGrp="1" noChangeAspect="1"/>
          </p:cNvPicPr>
          <p:nvPr>
            <p:ph idx="1"/>
          </p:nvPr>
        </p:nvPicPr>
        <p:blipFill rotWithShape="1">
          <a:blip r:embed="rId2"/>
          <a:srcRect l="18585" r="10269" b="-1"/>
          <a:stretch/>
        </p:blipFill>
        <p:spPr>
          <a:xfrm>
            <a:off x="6586071" y="1879643"/>
            <a:ext cx="5613519" cy="4109986"/>
          </a:xfrm>
          <a:prstGeom prst="rect">
            <a:avLst/>
          </a:prstGeom>
        </p:spPr>
      </p:pic>
    </p:spTree>
    <p:extLst>
      <p:ext uri="{BB962C8B-B14F-4D97-AF65-F5344CB8AC3E}">
        <p14:creationId xmlns:p14="http://schemas.microsoft.com/office/powerpoint/2010/main" val="104454130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1" name="Group 150">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52"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3"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4"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5"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6"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7"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8"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9"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0"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1"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2"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3"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4"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5"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6"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7"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8"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9"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0"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1"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2"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3"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4"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5"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6"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7"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8"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9"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0"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1"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2"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3"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4"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5"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6"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7"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8"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9"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0"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1"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2"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3"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4"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5"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6"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7"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8"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9"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0"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1"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2"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3"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4"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5"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6"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7"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8"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210" name="Rectangle 209">
            <a:extLst>
              <a:ext uri="{FF2B5EF4-FFF2-40B4-BE49-F238E27FC236}">
                <a16:creationId xmlns:a16="http://schemas.microsoft.com/office/drawing/2014/main" id="{CFB03654-F8D1-4066-85B5-5BA57499B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ytuł 8">
            <a:extLst>
              <a:ext uri="{FF2B5EF4-FFF2-40B4-BE49-F238E27FC236}">
                <a16:creationId xmlns:a16="http://schemas.microsoft.com/office/drawing/2014/main" id="{25ADD229-1974-42B0-A6A0-C870820F50F6}"/>
              </a:ext>
            </a:extLst>
          </p:cNvPr>
          <p:cNvSpPr>
            <a:spLocks noGrp="1"/>
          </p:cNvSpPr>
          <p:nvPr>
            <p:ph type="title"/>
          </p:nvPr>
        </p:nvSpPr>
        <p:spPr>
          <a:xfrm>
            <a:off x="1073810" y="696226"/>
            <a:ext cx="8675712" cy="981892"/>
          </a:xfrm>
        </p:spPr>
        <p:txBody>
          <a:bodyPr vert="horz" lIns="91440" tIns="45720" rIns="91440" bIns="45720" rtlCol="0" anchor="ctr">
            <a:normAutofit/>
          </a:bodyPr>
          <a:lstStyle/>
          <a:p>
            <a:pPr>
              <a:lnSpc>
                <a:spcPct val="90000"/>
              </a:lnSpc>
            </a:pPr>
            <a:r>
              <a:rPr lang="en-US" sz="3100" kern="1200">
                <a:solidFill>
                  <a:schemeClr val="tx2"/>
                </a:solidFill>
                <a:latin typeface="+mj-lt"/>
                <a:ea typeface="+mj-ea"/>
                <a:cs typeface="+mj-cs"/>
              </a:rPr>
              <a:t>Niedziela Palmowa</a:t>
            </a:r>
            <a:br>
              <a:rPr lang="en-US" sz="3100" kern="1200">
                <a:solidFill>
                  <a:schemeClr val="tx2"/>
                </a:solidFill>
                <a:latin typeface="+mj-lt"/>
                <a:ea typeface="+mj-ea"/>
                <a:cs typeface="+mj-cs"/>
              </a:rPr>
            </a:br>
            <a:endParaRPr lang="en-US" sz="3100" kern="1200">
              <a:solidFill>
                <a:schemeClr val="tx2"/>
              </a:solidFill>
              <a:latin typeface="+mj-lt"/>
              <a:ea typeface="+mj-ea"/>
              <a:cs typeface="+mj-cs"/>
            </a:endParaRPr>
          </a:p>
        </p:txBody>
      </p:sp>
      <p:sp>
        <p:nvSpPr>
          <p:cNvPr id="212" name="Rectangle 211">
            <a:extLst>
              <a:ext uri="{FF2B5EF4-FFF2-40B4-BE49-F238E27FC236}">
                <a16:creationId xmlns:a16="http://schemas.microsoft.com/office/drawing/2014/main" id="{7615BC76-014D-4BD0-A843-994E2D759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4" name="Group 213">
            <a:extLst>
              <a:ext uri="{FF2B5EF4-FFF2-40B4-BE49-F238E27FC236}">
                <a16:creationId xmlns:a16="http://schemas.microsoft.com/office/drawing/2014/main" id="{39D2483B-7210-454A-B168-51DA3C1611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7372" y="-18787"/>
            <a:ext cx="1238945" cy="1919798"/>
            <a:chOff x="10357372" y="-18787"/>
            <a:chExt cx="1238945" cy="1919798"/>
          </a:xfrm>
        </p:grpSpPr>
        <p:sp>
          <p:nvSpPr>
            <p:cNvPr id="215" name="Freeform 57">
              <a:extLst>
                <a:ext uri="{FF2B5EF4-FFF2-40B4-BE49-F238E27FC236}">
                  <a16:creationId xmlns:a16="http://schemas.microsoft.com/office/drawing/2014/main" id="{F1142EB5-2791-4EAD-B4A2-43BECFBC5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78">
              <a:extLst>
                <a:ext uri="{FF2B5EF4-FFF2-40B4-BE49-F238E27FC236}">
                  <a16:creationId xmlns:a16="http://schemas.microsoft.com/office/drawing/2014/main" id="{2C8870C2-1368-48B0-A8CF-BC33DF765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79">
              <a:extLst>
                <a:ext uri="{FF2B5EF4-FFF2-40B4-BE49-F238E27FC236}">
                  <a16:creationId xmlns:a16="http://schemas.microsoft.com/office/drawing/2014/main" id="{853F9E0D-F5F9-438C-B1DC-0AA3127C4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80">
              <a:extLst>
                <a:ext uri="{FF2B5EF4-FFF2-40B4-BE49-F238E27FC236}">
                  <a16:creationId xmlns:a16="http://schemas.microsoft.com/office/drawing/2014/main" id="{B4E911B1-253E-4755-9AEC-BB1DAB8E2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83">
              <a:extLst>
                <a:ext uri="{FF2B5EF4-FFF2-40B4-BE49-F238E27FC236}">
                  <a16:creationId xmlns:a16="http://schemas.microsoft.com/office/drawing/2014/main" id="{2AF5DD4D-BF15-452D-937B-7F29FA3F2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84">
              <a:extLst>
                <a:ext uri="{FF2B5EF4-FFF2-40B4-BE49-F238E27FC236}">
                  <a16:creationId xmlns:a16="http://schemas.microsoft.com/office/drawing/2014/main" id="{5F821C6A-EDEE-4845-92EB-367AC60023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86">
              <a:extLst>
                <a:ext uri="{FF2B5EF4-FFF2-40B4-BE49-F238E27FC236}">
                  <a16:creationId xmlns:a16="http://schemas.microsoft.com/office/drawing/2014/main" id="{504AA4DA-748D-4CFF-891A-5C8861EC4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89">
              <a:extLst>
                <a:ext uri="{FF2B5EF4-FFF2-40B4-BE49-F238E27FC236}">
                  <a16:creationId xmlns:a16="http://schemas.microsoft.com/office/drawing/2014/main" id="{7CC3A8FA-D5F6-4A96-9B55-4479C1717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106">
              <a:extLst>
                <a:ext uri="{FF2B5EF4-FFF2-40B4-BE49-F238E27FC236}">
                  <a16:creationId xmlns:a16="http://schemas.microsoft.com/office/drawing/2014/main" id="{26E1DC3C-522F-46BF-9C95-475001763F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107">
              <a:extLst>
                <a:ext uri="{FF2B5EF4-FFF2-40B4-BE49-F238E27FC236}">
                  <a16:creationId xmlns:a16="http://schemas.microsoft.com/office/drawing/2014/main" id="{F7CDF92D-312E-42AB-960E-637D40493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5" name="Freeform 108">
              <a:extLst>
                <a:ext uri="{FF2B5EF4-FFF2-40B4-BE49-F238E27FC236}">
                  <a16:creationId xmlns:a16="http://schemas.microsoft.com/office/drawing/2014/main" id="{918FE320-F6B2-4BDB-95D8-DFD3B2B34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109">
              <a:extLst>
                <a:ext uri="{FF2B5EF4-FFF2-40B4-BE49-F238E27FC236}">
                  <a16:creationId xmlns:a16="http://schemas.microsoft.com/office/drawing/2014/main" id="{B90769B0-46E9-4B76-96A9-A247A0DF3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7" name="Freeform 110">
              <a:extLst>
                <a:ext uri="{FF2B5EF4-FFF2-40B4-BE49-F238E27FC236}">
                  <a16:creationId xmlns:a16="http://schemas.microsoft.com/office/drawing/2014/main" id="{C0CC5855-0620-41C7-AA4D-3D30E2455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111">
              <a:extLst>
                <a:ext uri="{FF2B5EF4-FFF2-40B4-BE49-F238E27FC236}">
                  <a16:creationId xmlns:a16="http://schemas.microsoft.com/office/drawing/2014/main" id="{7A99B1F4-089E-4A1A-833C-0D0C8E770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112">
              <a:extLst>
                <a:ext uri="{FF2B5EF4-FFF2-40B4-BE49-F238E27FC236}">
                  <a16:creationId xmlns:a16="http://schemas.microsoft.com/office/drawing/2014/main" id="{52C3D5C1-0862-4E4B-BAD8-C6244D035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122">
              <a:extLst>
                <a:ext uri="{FF2B5EF4-FFF2-40B4-BE49-F238E27FC236}">
                  <a16:creationId xmlns:a16="http://schemas.microsoft.com/office/drawing/2014/main" id="{5E020019-37DA-47B1-A859-25E2009F7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123">
              <a:extLst>
                <a:ext uri="{FF2B5EF4-FFF2-40B4-BE49-F238E27FC236}">
                  <a16:creationId xmlns:a16="http://schemas.microsoft.com/office/drawing/2014/main" id="{FC071985-7349-45B2-AD36-AB9014D81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130">
              <a:extLst>
                <a:ext uri="{FF2B5EF4-FFF2-40B4-BE49-F238E27FC236}">
                  <a16:creationId xmlns:a16="http://schemas.microsoft.com/office/drawing/2014/main" id="{8A8374B4-6CAE-4B1D-8AD8-BBD71C66E4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5" name="Freeform 131">
              <a:extLst>
                <a:ext uri="{FF2B5EF4-FFF2-40B4-BE49-F238E27FC236}">
                  <a16:creationId xmlns:a16="http://schemas.microsoft.com/office/drawing/2014/main" id="{4F0392BB-C222-4B4A-B3F7-86E195396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135">
              <a:extLst>
                <a:ext uri="{FF2B5EF4-FFF2-40B4-BE49-F238E27FC236}">
                  <a16:creationId xmlns:a16="http://schemas.microsoft.com/office/drawing/2014/main" id="{A602A52C-3AB9-4D97-AE2A-BB87DB6AC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6" name="Freeform 141">
              <a:extLst>
                <a:ext uri="{FF2B5EF4-FFF2-40B4-BE49-F238E27FC236}">
                  <a16:creationId xmlns:a16="http://schemas.microsoft.com/office/drawing/2014/main" id="{B30A965C-348F-4CA1-882F-46F532A33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77">
              <a:extLst>
                <a:ext uri="{FF2B5EF4-FFF2-40B4-BE49-F238E27FC236}">
                  <a16:creationId xmlns:a16="http://schemas.microsoft.com/office/drawing/2014/main" id="{3DB93D99-B20E-4CEF-A4B5-E355F2EF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7" name="Freeform 121">
              <a:extLst>
                <a:ext uri="{FF2B5EF4-FFF2-40B4-BE49-F238E27FC236}">
                  <a16:creationId xmlns:a16="http://schemas.microsoft.com/office/drawing/2014/main" id="{59BF81A2-5680-4745-9838-B87F14A4EE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8">
              <a:extLst>
                <a:ext uri="{FF2B5EF4-FFF2-40B4-BE49-F238E27FC236}">
                  <a16:creationId xmlns:a16="http://schemas.microsoft.com/office/drawing/2014/main" id="{15D7F206-A93F-4CCC-B241-B733ECFCF9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87">
              <a:extLst>
                <a:ext uri="{FF2B5EF4-FFF2-40B4-BE49-F238E27FC236}">
                  <a16:creationId xmlns:a16="http://schemas.microsoft.com/office/drawing/2014/main" id="{88E77691-B7C1-4F5D-98EC-C5508CDFB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94">
              <a:extLst>
                <a:ext uri="{FF2B5EF4-FFF2-40B4-BE49-F238E27FC236}">
                  <a16:creationId xmlns:a16="http://schemas.microsoft.com/office/drawing/2014/main" id="{B15258A7-A882-4D79-B870-C92A57D6B6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97">
              <a:extLst>
                <a:ext uri="{FF2B5EF4-FFF2-40B4-BE49-F238E27FC236}">
                  <a16:creationId xmlns:a16="http://schemas.microsoft.com/office/drawing/2014/main" id="{CF3D5844-0132-49FA-BD1E-5263802F47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101">
              <a:extLst>
                <a:ext uri="{FF2B5EF4-FFF2-40B4-BE49-F238E27FC236}">
                  <a16:creationId xmlns:a16="http://schemas.microsoft.com/office/drawing/2014/main" id="{A399F043-AB24-4109-800A-BD94939A4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102">
              <a:extLst>
                <a:ext uri="{FF2B5EF4-FFF2-40B4-BE49-F238E27FC236}">
                  <a16:creationId xmlns:a16="http://schemas.microsoft.com/office/drawing/2014/main" id="{796159AE-3178-456B-B411-196E260E5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103">
              <a:extLst>
                <a:ext uri="{FF2B5EF4-FFF2-40B4-BE49-F238E27FC236}">
                  <a16:creationId xmlns:a16="http://schemas.microsoft.com/office/drawing/2014/main" id="{B0562100-3934-4A15-8C23-D55F111D9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117">
              <a:extLst>
                <a:ext uri="{FF2B5EF4-FFF2-40B4-BE49-F238E27FC236}">
                  <a16:creationId xmlns:a16="http://schemas.microsoft.com/office/drawing/2014/main" id="{6DD7C928-63AE-4BCB-9843-570F9E04E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118">
              <a:extLst>
                <a:ext uri="{FF2B5EF4-FFF2-40B4-BE49-F238E27FC236}">
                  <a16:creationId xmlns:a16="http://schemas.microsoft.com/office/drawing/2014/main" id="{5AC011E4-1DCA-418C-8008-AE4E1E61D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119">
              <a:extLst>
                <a:ext uri="{FF2B5EF4-FFF2-40B4-BE49-F238E27FC236}">
                  <a16:creationId xmlns:a16="http://schemas.microsoft.com/office/drawing/2014/main" id="{5B2D3B89-E1F5-40D8-AEC0-8E7B2E67A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8" name="Freeform 136">
              <a:extLst>
                <a:ext uri="{FF2B5EF4-FFF2-40B4-BE49-F238E27FC236}">
                  <a16:creationId xmlns:a16="http://schemas.microsoft.com/office/drawing/2014/main" id="{DBB111D7-2067-4503-A6F9-647407E181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137">
              <a:extLst>
                <a:ext uri="{FF2B5EF4-FFF2-40B4-BE49-F238E27FC236}">
                  <a16:creationId xmlns:a16="http://schemas.microsoft.com/office/drawing/2014/main" id="{20B3ED41-DE4C-4CE7-A8DE-B4ED03137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139">
              <a:extLst>
                <a:ext uri="{FF2B5EF4-FFF2-40B4-BE49-F238E27FC236}">
                  <a16:creationId xmlns:a16="http://schemas.microsoft.com/office/drawing/2014/main" id="{F4EE6DAD-6518-47B6-A04F-484A16267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143">
              <a:extLst>
                <a:ext uri="{FF2B5EF4-FFF2-40B4-BE49-F238E27FC236}">
                  <a16:creationId xmlns:a16="http://schemas.microsoft.com/office/drawing/2014/main" id="{B6867974-B4C0-48AA-A205-B435998B7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144">
              <a:extLst>
                <a:ext uri="{FF2B5EF4-FFF2-40B4-BE49-F238E27FC236}">
                  <a16:creationId xmlns:a16="http://schemas.microsoft.com/office/drawing/2014/main" id="{21F27A0E-A6C1-4AFE-8CBA-28E4FE70B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145">
              <a:extLst>
                <a:ext uri="{FF2B5EF4-FFF2-40B4-BE49-F238E27FC236}">
                  <a16:creationId xmlns:a16="http://schemas.microsoft.com/office/drawing/2014/main" id="{AAA114B9-98D7-4840-8602-457F0741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8">
              <a:extLst>
                <a:ext uri="{FF2B5EF4-FFF2-40B4-BE49-F238E27FC236}">
                  <a16:creationId xmlns:a16="http://schemas.microsoft.com/office/drawing/2014/main" id="{4E9E63DF-694C-4693-8D8B-0275BB744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56" name="Freeform 113">
            <a:extLst>
              <a:ext uri="{FF2B5EF4-FFF2-40B4-BE49-F238E27FC236}">
                <a16:creationId xmlns:a16="http://schemas.microsoft.com/office/drawing/2014/main" id="{B1A3BF1A-EF96-468A-B04F-AFDF6621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Symbol zastępczy tekstu 3">
            <a:extLst>
              <a:ext uri="{FF2B5EF4-FFF2-40B4-BE49-F238E27FC236}">
                <a16:creationId xmlns:a16="http://schemas.microsoft.com/office/drawing/2014/main" id="{F80A362F-1B67-4342-B412-B55962B11C5D}"/>
              </a:ext>
            </a:extLst>
          </p:cNvPr>
          <p:cNvSpPr>
            <a:spLocks noGrp="1"/>
          </p:cNvSpPr>
          <p:nvPr>
            <p:ph type="body" sz="half" idx="2"/>
          </p:nvPr>
        </p:nvSpPr>
        <p:spPr>
          <a:xfrm>
            <a:off x="1086357" y="2342775"/>
            <a:ext cx="5009643" cy="3197413"/>
          </a:xfrm>
        </p:spPr>
        <p:txBody>
          <a:bodyPr vert="horz" lIns="91440" tIns="45720" rIns="91440" bIns="45720" rtlCol="0" anchor="t">
            <a:normAutofit/>
          </a:bodyPr>
          <a:lstStyle/>
          <a:p>
            <a:r>
              <a:rPr lang="en-US" sz="2000" dirty="0" err="1"/>
              <a:t>Święto</a:t>
            </a:r>
            <a:r>
              <a:rPr lang="en-US" sz="2000" dirty="0"/>
              <a:t> </a:t>
            </a:r>
            <a:r>
              <a:rPr lang="en-US" sz="2000" dirty="0" err="1"/>
              <a:t>zostało</a:t>
            </a:r>
            <a:r>
              <a:rPr lang="en-US" sz="2000" dirty="0"/>
              <a:t> </a:t>
            </a:r>
            <a:r>
              <a:rPr lang="en-US" sz="2000" dirty="0" err="1"/>
              <a:t>ustanowione</a:t>
            </a:r>
            <a:r>
              <a:rPr lang="en-US" sz="2000" dirty="0"/>
              <a:t> </a:t>
            </a:r>
            <a:r>
              <a:rPr lang="en-US" sz="2000" dirty="0" err="1"/>
              <a:t>na</a:t>
            </a:r>
            <a:r>
              <a:rPr lang="en-US" sz="2000" dirty="0"/>
              <a:t> </a:t>
            </a:r>
            <a:r>
              <a:rPr lang="en-US" sz="2000" dirty="0" err="1"/>
              <a:t>pamiątkę</a:t>
            </a:r>
            <a:r>
              <a:rPr lang="en-US" sz="2000" dirty="0"/>
              <a:t> </a:t>
            </a:r>
            <a:r>
              <a:rPr lang="en-US" sz="2000" dirty="0" err="1"/>
              <a:t>przybycia</a:t>
            </a:r>
            <a:r>
              <a:rPr lang="en-US" sz="2000" dirty="0"/>
              <a:t> </a:t>
            </a:r>
            <a:r>
              <a:rPr lang="en-US" sz="2000" dirty="0" err="1"/>
              <a:t>Chrystusa</a:t>
            </a:r>
            <a:r>
              <a:rPr lang="en-US" sz="2000" dirty="0"/>
              <a:t> do </a:t>
            </a:r>
            <a:r>
              <a:rPr lang="en-US" sz="2000" dirty="0" err="1"/>
              <a:t>Jerozolimy</a:t>
            </a:r>
            <a:r>
              <a:rPr lang="en-US" sz="2000" dirty="0"/>
              <a:t>. </a:t>
            </a:r>
            <a:r>
              <a:rPr lang="en-US" sz="2000" dirty="0" err="1"/>
              <a:t>Rozpoczyna</a:t>
            </a:r>
            <a:r>
              <a:rPr lang="en-US" sz="2000" dirty="0"/>
              <a:t> </a:t>
            </a:r>
            <a:r>
              <a:rPr lang="en-US" sz="2000" dirty="0" err="1"/>
              <a:t>okres</a:t>
            </a:r>
            <a:r>
              <a:rPr lang="en-US" sz="2000" dirty="0"/>
              <a:t> </a:t>
            </a:r>
            <a:r>
              <a:rPr lang="en-US" sz="2000" dirty="0" err="1"/>
              <a:t>przygotowania</a:t>
            </a:r>
            <a:r>
              <a:rPr lang="en-US" sz="2000" dirty="0"/>
              <a:t> </a:t>
            </a:r>
            <a:r>
              <a:rPr lang="en-US" sz="2000" dirty="0" err="1"/>
              <a:t>duchowego</a:t>
            </a:r>
            <a:r>
              <a:rPr lang="en-US" sz="2000" dirty="0"/>
              <a:t> do </a:t>
            </a:r>
            <a:r>
              <a:rPr lang="en-US" sz="2000" dirty="0" err="1"/>
              <a:t>świąt</a:t>
            </a:r>
            <a:r>
              <a:rPr lang="en-US" sz="2000" dirty="0"/>
              <a:t>, </a:t>
            </a:r>
            <a:r>
              <a:rPr lang="en-US" sz="2000" dirty="0" err="1"/>
              <a:t>będącego</a:t>
            </a:r>
            <a:r>
              <a:rPr lang="en-US" sz="2000" dirty="0"/>
              <a:t> </a:t>
            </a:r>
            <a:r>
              <a:rPr lang="en-US" sz="2000" dirty="0" err="1"/>
              <a:t>wyciszeniem</a:t>
            </a:r>
            <a:r>
              <a:rPr lang="en-US" sz="2000" dirty="0"/>
              <a:t>, </a:t>
            </a:r>
            <a:r>
              <a:rPr lang="en-US" sz="2000" dirty="0" err="1"/>
              <a:t>skupieniem</a:t>
            </a:r>
            <a:r>
              <a:rPr lang="en-US" sz="2000" dirty="0"/>
              <a:t> </a:t>
            </a:r>
            <a:r>
              <a:rPr lang="en-US" sz="2000" dirty="0" err="1"/>
              <a:t>i</a:t>
            </a:r>
            <a:r>
              <a:rPr lang="en-US" sz="2000" dirty="0"/>
              <a:t> </a:t>
            </a:r>
            <a:r>
              <a:rPr lang="en-US" sz="2000" dirty="0" err="1"/>
              <a:t>przeżywaniem</a:t>
            </a:r>
            <a:r>
              <a:rPr lang="en-US" sz="2000" dirty="0"/>
              <a:t> </a:t>
            </a:r>
            <a:r>
              <a:rPr lang="en-US" sz="2000" dirty="0" err="1"/>
              <a:t>męki</a:t>
            </a:r>
            <a:r>
              <a:rPr lang="en-US" sz="2000" dirty="0"/>
              <a:t> </a:t>
            </a:r>
            <a:r>
              <a:rPr lang="en-US" sz="2000" dirty="0" err="1"/>
              <a:t>Chrystusa</a:t>
            </a:r>
            <a:r>
              <a:rPr lang="en-US" sz="2000" dirty="0"/>
              <a:t>.</a:t>
            </a:r>
          </a:p>
        </p:txBody>
      </p:sp>
      <p:grpSp>
        <p:nvGrpSpPr>
          <p:cNvPr id="258" name="Group 257">
            <a:extLst>
              <a:ext uri="{FF2B5EF4-FFF2-40B4-BE49-F238E27FC236}">
                <a16:creationId xmlns:a16="http://schemas.microsoft.com/office/drawing/2014/main" id="{AC1582F5-FF93-46BF-A92F-D4490D6538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72524" y="5987703"/>
            <a:ext cx="1274531" cy="932361"/>
            <a:chOff x="10372524" y="5987703"/>
            <a:chExt cx="1274531" cy="932361"/>
          </a:xfrm>
        </p:grpSpPr>
        <p:sp>
          <p:nvSpPr>
            <p:cNvPr id="259" name="Freeform 82">
              <a:extLst>
                <a:ext uri="{FF2B5EF4-FFF2-40B4-BE49-F238E27FC236}">
                  <a16:creationId xmlns:a16="http://schemas.microsoft.com/office/drawing/2014/main" id="{EDA30C63-7387-41DF-A6B0-5E3B1AF60C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70">
              <a:extLst>
                <a:ext uri="{FF2B5EF4-FFF2-40B4-BE49-F238E27FC236}">
                  <a16:creationId xmlns:a16="http://schemas.microsoft.com/office/drawing/2014/main" id="{0F9349DE-8C14-4D6E-B1C2-4750F704C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85">
              <a:extLst>
                <a:ext uri="{FF2B5EF4-FFF2-40B4-BE49-F238E27FC236}">
                  <a16:creationId xmlns:a16="http://schemas.microsoft.com/office/drawing/2014/main" id="{0093B34B-1559-4D7A-90CF-114125FD6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2" name="Freeform 87">
              <a:extLst>
                <a:ext uri="{FF2B5EF4-FFF2-40B4-BE49-F238E27FC236}">
                  <a16:creationId xmlns:a16="http://schemas.microsoft.com/office/drawing/2014/main" id="{F32E37EB-F93F-4ACA-8EC5-831308501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3" name="Freeform 94">
              <a:extLst>
                <a:ext uri="{FF2B5EF4-FFF2-40B4-BE49-F238E27FC236}">
                  <a16:creationId xmlns:a16="http://schemas.microsoft.com/office/drawing/2014/main" id="{6486B439-14A8-40F4-BD01-2647D4752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4" name="Freeform 118">
              <a:extLst>
                <a:ext uri="{FF2B5EF4-FFF2-40B4-BE49-F238E27FC236}">
                  <a16:creationId xmlns:a16="http://schemas.microsoft.com/office/drawing/2014/main" id="{3EA0483A-6030-445C-9A9E-FC8847FD4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5" name="Freeform 119">
              <a:extLst>
                <a:ext uri="{FF2B5EF4-FFF2-40B4-BE49-F238E27FC236}">
                  <a16:creationId xmlns:a16="http://schemas.microsoft.com/office/drawing/2014/main" id="{54E9F49B-F300-4A14-B0F3-36A75B171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6" name="Freeform 139">
              <a:extLst>
                <a:ext uri="{FF2B5EF4-FFF2-40B4-BE49-F238E27FC236}">
                  <a16:creationId xmlns:a16="http://schemas.microsoft.com/office/drawing/2014/main" id="{293DA61B-9566-467E-A357-E86CD8E7E2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7" name="Freeform 144">
              <a:extLst>
                <a:ext uri="{FF2B5EF4-FFF2-40B4-BE49-F238E27FC236}">
                  <a16:creationId xmlns:a16="http://schemas.microsoft.com/office/drawing/2014/main" id="{A1A7223C-6F2C-487D-A45A-6EBBD051A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8" name="Freeform 145">
              <a:extLst>
                <a:ext uri="{FF2B5EF4-FFF2-40B4-BE49-F238E27FC236}">
                  <a16:creationId xmlns:a16="http://schemas.microsoft.com/office/drawing/2014/main" id="{DC4DE17D-AC51-4C89-AC1A-016A928A1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9" name="Freeform 8">
              <a:extLst>
                <a:ext uri="{FF2B5EF4-FFF2-40B4-BE49-F238E27FC236}">
                  <a16:creationId xmlns:a16="http://schemas.microsoft.com/office/drawing/2014/main" id="{95D0E198-D3C3-4790-881E-4DF6C9D7F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0" name="Freeform 51">
              <a:extLst>
                <a:ext uri="{FF2B5EF4-FFF2-40B4-BE49-F238E27FC236}">
                  <a16:creationId xmlns:a16="http://schemas.microsoft.com/office/drawing/2014/main" id="{E9952623-7C81-47CA-85D8-C872DE84E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1" name="Freeform 78">
              <a:extLst>
                <a:ext uri="{FF2B5EF4-FFF2-40B4-BE49-F238E27FC236}">
                  <a16:creationId xmlns:a16="http://schemas.microsoft.com/office/drawing/2014/main" id="{F90AA42C-D724-4AD8-81F3-CDFC420635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2" name="Freeform 84">
              <a:extLst>
                <a:ext uri="{FF2B5EF4-FFF2-40B4-BE49-F238E27FC236}">
                  <a16:creationId xmlns:a16="http://schemas.microsoft.com/office/drawing/2014/main" id="{CAB3A278-E8E7-4070-B30A-31B5DE980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3" name="Freeform 86">
              <a:extLst>
                <a:ext uri="{FF2B5EF4-FFF2-40B4-BE49-F238E27FC236}">
                  <a16:creationId xmlns:a16="http://schemas.microsoft.com/office/drawing/2014/main" id="{910FC82B-A4C1-428C-A576-79B5F6D18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4" name="Freeform 106">
              <a:extLst>
                <a:ext uri="{FF2B5EF4-FFF2-40B4-BE49-F238E27FC236}">
                  <a16:creationId xmlns:a16="http://schemas.microsoft.com/office/drawing/2014/main" id="{B9CB6255-5C91-4496-B0AE-529737BC5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5" name="Freeform 110">
              <a:extLst>
                <a:ext uri="{FF2B5EF4-FFF2-40B4-BE49-F238E27FC236}">
                  <a16:creationId xmlns:a16="http://schemas.microsoft.com/office/drawing/2014/main" id="{A58DBA3F-B3E2-4AD9-A93C-FDF997582E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6" name="Freeform 123">
              <a:extLst>
                <a:ext uri="{FF2B5EF4-FFF2-40B4-BE49-F238E27FC236}">
                  <a16:creationId xmlns:a16="http://schemas.microsoft.com/office/drawing/2014/main" id="{AE100164-158F-422B-8A80-DFF4E0E06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7" name="Freeform 130">
              <a:extLst>
                <a:ext uri="{FF2B5EF4-FFF2-40B4-BE49-F238E27FC236}">
                  <a16:creationId xmlns:a16="http://schemas.microsoft.com/office/drawing/2014/main" id="{1A0EF69A-22C3-4FF9-B6DD-55C6DAC3B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8" name="Freeform 141">
              <a:extLst>
                <a:ext uri="{FF2B5EF4-FFF2-40B4-BE49-F238E27FC236}">
                  <a16:creationId xmlns:a16="http://schemas.microsoft.com/office/drawing/2014/main" id="{3963C700-CFE8-4ED2-8E1E-1139AC305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9" name="Freeform 99">
              <a:extLst>
                <a:ext uri="{FF2B5EF4-FFF2-40B4-BE49-F238E27FC236}">
                  <a16:creationId xmlns:a16="http://schemas.microsoft.com/office/drawing/2014/main" id="{86FC694B-4A70-4160-A64D-DA282DE95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0" name="Freeform 8">
              <a:extLst>
                <a:ext uri="{FF2B5EF4-FFF2-40B4-BE49-F238E27FC236}">
                  <a16:creationId xmlns:a16="http://schemas.microsoft.com/office/drawing/2014/main" id="{2A55A10A-49CA-42B6-84C9-8A1A1596D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3" name="Obraz 5" descr="Obraz zawierający osoba, drzewo, zewnętrzne, taniec&#10;&#10;Opis wygenerowany automatycznie">
            <a:extLst>
              <a:ext uri="{FF2B5EF4-FFF2-40B4-BE49-F238E27FC236}">
                <a16:creationId xmlns:a16="http://schemas.microsoft.com/office/drawing/2014/main" id="{7905A765-2A6D-4B6C-AE65-92404B2C4874}"/>
              </a:ext>
            </a:extLst>
          </p:cNvPr>
          <p:cNvPicPr>
            <a:picLocks noChangeAspect="1"/>
          </p:cNvPicPr>
          <p:nvPr/>
        </p:nvPicPr>
        <p:blipFill rotWithShape="1">
          <a:blip r:embed="rId2"/>
          <a:srcRect r="8491" b="2"/>
          <a:stretch/>
        </p:blipFill>
        <p:spPr>
          <a:xfrm>
            <a:off x="6586071" y="1879643"/>
            <a:ext cx="5613519" cy="4109986"/>
          </a:xfrm>
          <a:prstGeom prst="rect">
            <a:avLst/>
          </a:prstGeom>
        </p:spPr>
      </p:pic>
    </p:spTree>
    <p:extLst>
      <p:ext uri="{BB962C8B-B14F-4D97-AF65-F5344CB8AC3E}">
        <p14:creationId xmlns:p14="http://schemas.microsoft.com/office/powerpoint/2010/main" val="301078114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9" name="Rectangle 68">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Obraz zawierający żywność, deser, śniadanie, śmietana&#10;&#10;Opis wygenerowany automatycznie">
            <a:extLst>
              <a:ext uri="{FF2B5EF4-FFF2-40B4-BE49-F238E27FC236}">
                <a16:creationId xmlns:a16="http://schemas.microsoft.com/office/drawing/2014/main" id="{4E7674F8-96A6-48F2-9903-01716176BCBD}"/>
              </a:ext>
            </a:extLst>
          </p:cNvPr>
          <p:cNvPicPr>
            <a:picLocks noGrp="1" noChangeAspect="1"/>
          </p:cNvPicPr>
          <p:nvPr>
            <p:ph idx="1"/>
          </p:nvPr>
        </p:nvPicPr>
        <p:blipFill rotWithShape="1">
          <a:blip r:embed="rId2">
            <a:alphaModFix amt="60000"/>
          </a:blip>
          <a:srcRect t="13327" r="2" b="2"/>
          <a:stretch/>
        </p:blipFill>
        <p:spPr>
          <a:xfrm>
            <a:off x="-1" y="1"/>
            <a:ext cx="5295331" cy="6875834"/>
          </a:xfrm>
          <a:prstGeom prst="rect">
            <a:avLst/>
          </a:prstGeom>
        </p:spPr>
      </p:pic>
      <p:sp>
        <p:nvSpPr>
          <p:cNvPr id="2" name="Tytuł 1">
            <a:extLst>
              <a:ext uri="{FF2B5EF4-FFF2-40B4-BE49-F238E27FC236}">
                <a16:creationId xmlns:a16="http://schemas.microsoft.com/office/drawing/2014/main" id="{6E000E1E-D4EF-46CC-B3FA-0E1B35246128}"/>
              </a:ext>
            </a:extLst>
          </p:cNvPr>
          <p:cNvSpPr>
            <a:spLocks noGrp="1"/>
          </p:cNvSpPr>
          <p:nvPr>
            <p:ph type="title"/>
          </p:nvPr>
        </p:nvSpPr>
        <p:spPr>
          <a:xfrm>
            <a:off x="591674" y="1395699"/>
            <a:ext cx="4223965" cy="4111831"/>
          </a:xfrm>
        </p:spPr>
        <p:txBody>
          <a:bodyPr vert="horz" lIns="91440" tIns="45720" rIns="91440" bIns="45720" rtlCol="0" anchor="ctr">
            <a:normAutofit/>
          </a:bodyPr>
          <a:lstStyle/>
          <a:p>
            <a:pPr algn="ctr"/>
            <a:r>
              <a:rPr lang="en-US" sz="4000" kern="1200">
                <a:solidFill>
                  <a:srgbClr val="FFFFFF"/>
                </a:solidFill>
                <a:latin typeface="+mj-lt"/>
                <a:ea typeface="+mj-ea"/>
                <a:cs typeface="+mj-cs"/>
              </a:rPr>
              <a:t>Symbolika Sera</a:t>
            </a:r>
            <a:br>
              <a:rPr lang="en-US" sz="4000" kern="1200">
                <a:solidFill>
                  <a:srgbClr val="FFFFFF"/>
                </a:solidFill>
                <a:latin typeface="+mj-lt"/>
                <a:ea typeface="+mj-ea"/>
                <a:cs typeface="+mj-cs"/>
              </a:rPr>
            </a:br>
            <a:endParaRPr lang="en-US" sz="4000" kern="1200">
              <a:solidFill>
                <a:srgbClr val="FFFFFF"/>
              </a:solidFill>
              <a:latin typeface="+mj-lt"/>
              <a:ea typeface="+mj-ea"/>
              <a:cs typeface="+mj-cs"/>
            </a:endParaRPr>
          </a:p>
        </p:txBody>
      </p:sp>
      <p:sp>
        <p:nvSpPr>
          <p:cNvPr id="4" name="Symbol zastępczy tekstu 3">
            <a:extLst>
              <a:ext uri="{FF2B5EF4-FFF2-40B4-BE49-F238E27FC236}">
                <a16:creationId xmlns:a16="http://schemas.microsoft.com/office/drawing/2014/main" id="{2BAB3CCE-74F6-4D7D-8EFC-B76C9C82912F}"/>
              </a:ext>
            </a:extLst>
          </p:cNvPr>
          <p:cNvSpPr>
            <a:spLocks noGrp="1"/>
          </p:cNvSpPr>
          <p:nvPr>
            <p:ph type="body" sz="half" idx="2"/>
          </p:nvPr>
        </p:nvSpPr>
        <p:spPr>
          <a:xfrm>
            <a:off x="6096000" y="876300"/>
            <a:ext cx="4730870" cy="5105400"/>
          </a:xfrm>
        </p:spPr>
        <p:txBody>
          <a:bodyPr vert="horz" lIns="91440" tIns="45720" rIns="91440" bIns="45720" rtlCol="0" anchor="t">
            <a:normAutofit/>
          </a:bodyPr>
          <a:lstStyle/>
          <a:p>
            <a:r>
              <a:rPr lang="en-US" b="1" dirty="0"/>
              <a:t> </a:t>
            </a:r>
            <a:r>
              <a:rPr lang="en-US" sz="2400" b="1"/>
              <a:t>Ser</a:t>
            </a:r>
            <a:r>
              <a:rPr lang="en-US" sz="2400"/>
              <a:t> - pokazuje związek między człowiekiem a przyrodą. Nawiązuje do dziękczynienia za pokarm otrzymany</a:t>
            </a:r>
            <a:r>
              <a:rPr lang="en-US" sz="2400" dirty="0"/>
              <a:t> </a:t>
            </a:r>
            <a:r>
              <a:rPr lang="en-US" sz="2400"/>
              <a:t>od zwierząt i szacunku wobec nich.</a:t>
            </a:r>
          </a:p>
        </p:txBody>
      </p:sp>
    </p:spTree>
    <p:extLst>
      <p:ext uri="{BB962C8B-B14F-4D97-AF65-F5344CB8AC3E}">
        <p14:creationId xmlns:p14="http://schemas.microsoft.com/office/powerpoint/2010/main" val="145699139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9" name="Rectangle 68">
            <a:extLst>
              <a:ext uri="{FF2B5EF4-FFF2-40B4-BE49-F238E27FC236}">
                <a16:creationId xmlns:a16="http://schemas.microsoft.com/office/drawing/2014/main" id="{CFB03654-F8D1-4066-85B5-5BA57499B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93B521BB-D4C2-4D8F-A81C-154C0FFB90FE}"/>
              </a:ext>
            </a:extLst>
          </p:cNvPr>
          <p:cNvSpPr>
            <a:spLocks noGrp="1"/>
          </p:cNvSpPr>
          <p:nvPr>
            <p:ph type="title"/>
          </p:nvPr>
        </p:nvSpPr>
        <p:spPr>
          <a:xfrm>
            <a:off x="1073810" y="696226"/>
            <a:ext cx="8675712" cy="981892"/>
          </a:xfrm>
        </p:spPr>
        <p:txBody>
          <a:bodyPr vert="horz" lIns="91440" tIns="45720" rIns="91440" bIns="45720" rtlCol="0" anchor="ctr">
            <a:normAutofit/>
          </a:bodyPr>
          <a:lstStyle/>
          <a:p>
            <a:r>
              <a:rPr lang="en-US" sz="4000" kern="1200">
                <a:solidFill>
                  <a:schemeClr val="tx2"/>
                </a:solidFill>
                <a:latin typeface="+mj-lt"/>
                <a:ea typeface="+mj-ea"/>
                <a:cs typeface="+mj-cs"/>
              </a:rPr>
              <a:t>Niedziela Wielkanocna</a:t>
            </a:r>
          </a:p>
        </p:txBody>
      </p:sp>
      <p:sp>
        <p:nvSpPr>
          <p:cNvPr id="71" name="Rectangle 70">
            <a:extLst>
              <a:ext uri="{FF2B5EF4-FFF2-40B4-BE49-F238E27FC236}">
                <a16:creationId xmlns:a16="http://schemas.microsoft.com/office/drawing/2014/main" id="{7615BC76-014D-4BD0-A843-994E2D759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39D2483B-7210-454A-B168-51DA3C1611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7372" y="-18787"/>
            <a:ext cx="1238945" cy="1919798"/>
            <a:chOff x="10357372" y="-18787"/>
            <a:chExt cx="1238945" cy="1919798"/>
          </a:xfrm>
        </p:grpSpPr>
        <p:sp>
          <p:nvSpPr>
            <p:cNvPr id="74" name="Freeform 57">
              <a:extLst>
                <a:ext uri="{FF2B5EF4-FFF2-40B4-BE49-F238E27FC236}">
                  <a16:creationId xmlns:a16="http://schemas.microsoft.com/office/drawing/2014/main" id="{F1142EB5-2791-4EAD-B4A2-43BECFBC5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8">
              <a:extLst>
                <a:ext uri="{FF2B5EF4-FFF2-40B4-BE49-F238E27FC236}">
                  <a16:creationId xmlns:a16="http://schemas.microsoft.com/office/drawing/2014/main" id="{2C8870C2-1368-48B0-A8CF-BC33DF765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9">
              <a:extLst>
                <a:ext uri="{FF2B5EF4-FFF2-40B4-BE49-F238E27FC236}">
                  <a16:creationId xmlns:a16="http://schemas.microsoft.com/office/drawing/2014/main" id="{853F9E0D-F5F9-438C-B1DC-0AA3127C4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80">
              <a:extLst>
                <a:ext uri="{FF2B5EF4-FFF2-40B4-BE49-F238E27FC236}">
                  <a16:creationId xmlns:a16="http://schemas.microsoft.com/office/drawing/2014/main" id="{B4E911B1-253E-4755-9AEC-BB1DAB8E2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83">
              <a:extLst>
                <a:ext uri="{FF2B5EF4-FFF2-40B4-BE49-F238E27FC236}">
                  <a16:creationId xmlns:a16="http://schemas.microsoft.com/office/drawing/2014/main" id="{2AF5DD4D-BF15-452D-937B-7F29FA3F2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84">
              <a:extLst>
                <a:ext uri="{FF2B5EF4-FFF2-40B4-BE49-F238E27FC236}">
                  <a16:creationId xmlns:a16="http://schemas.microsoft.com/office/drawing/2014/main" id="{5F821C6A-EDEE-4845-92EB-367AC60023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86">
              <a:extLst>
                <a:ext uri="{FF2B5EF4-FFF2-40B4-BE49-F238E27FC236}">
                  <a16:creationId xmlns:a16="http://schemas.microsoft.com/office/drawing/2014/main" id="{504AA4DA-748D-4CFF-891A-5C8861EC4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9">
              <a:extLst>
                <a:ext uri="{FF2B5EF4-FFF2-40B4-BE49-F238E27FC236}">
                  <a16:creationId xmlns:a16="http://schemas.microsoft.com/office/drawing/2014/main" id="{7CC3A8FA-D5F6-4A96-9B55-4479C1717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06">
              <a:extLst>
                <a:ext uri="{FF2B5EF4-FFF2-40B4-BE49-F238E27FC236}">
                  <a16:creationId xmlns:a16="http://schemas.microsoft.com/office/drawing/2014/main" id="{26E1DC3C-522F-46BF-9C95-475001763F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07">
              <a:extLst>
                <a:ext uri="{FF2B5EF4-FFF2-40B4-BE49-F238E27FC236}">
                  <a16:creationId xmlns:a16="http://schemas.microsoft.com/office/drawing/2014/main" id="{F7CDF92D-312E-42AB-960E-637D40493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08">
              <a:extLst>
                <a:ext uri="{FF2B5EF4-FFF2-40B4-BE49-F238E27FC236}">
                  <a16:creationId xmlns:a16="http://schemas.microsoft.com/office/drawing/2014/main" id="{918FE320-F6B2-4BDB-95D8-DFD3B2B34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09">
              <a:extLst>
                <a:ext uri="{FF2B5EF4-FFF2-40B4-BE49-F238E27FC236}">
                  <a16:creationId xmlns:a16="http://schemas.microsoft.com/office/drawing/2014/main" id="{B90769B0-46E9-4B76-96A9-A247A0DF3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10">
              <a:extLst>
                <a:ext uri="{FF2B5EF4-FFF2-40B4-BE49-F238E27FC236}">
                  <a16:creationId xmlns:a16="http://schemas.microsoft.com/office/drawing/2014/main" id="{C0CC5855-0620-41C7-AA4D-3D30E2455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11">
              <a:extLst>
                <a:ext uri="{FF2B5EF4-FFF2-40B4-BE49-F238E27FC236}">
                  <a16:creationId xmlns:a16="http://schemas.microsoft.com/office/drawing/2014/main" id="{7A99B1F4-089E-4A1A-833C-0D0C8E770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12">
              <a:extLst>
                <a:ext uri="{FF2B5EF4-FFF2-40B4-BE49-F238E27FC236}">
                  <a16:creationId xmlns:a16="http://schemas.microsoft.com/office/drawing/2014/main" id="{52C3D5C1-0862-4E4B-BAD8-C6244D035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22">
              <a:extLst>
                <a:ext uri="{FF2B5EF4-FFF2-40B4-BE49-F238E27FC236}">
                  <a16:creationId xmlns:a16="http://schemas.microsoft.com/office/drawing/2014/main" id="{5E020019-37DA-47B1-A859-25E2009F7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23">
              <a:extLst>
                <a:ext uri="{FF2B5EF4-FFF2-40B4-BE49-F238E27FC236}">
                  <a16:creationId xmlns:a16="http://schemas.microsoft.com/office/drawing/2014/main" id="{FC071985-7349-45B2-AD36-AB9014D81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30">
              <a:extLst>
                <a:ext uri="{FF2B5EF4-FFF2-40B4-BE49-F238E27FC236}">
                  <a16:creationId xmlns:a16="http://schemas.microsoft.com/office/drawing/2014/main" id="{8A8374B4-6CAE-4B1D-8AD8-BBD71C66E4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31">
              <a:extLst>
                <a:ext uri="{FF2B5EF4-FFF2-40B4-BE49-F238E27FC236}">
                  <a16:creationId xmlns:a16="http://schemas.microsoft.com/office/drawing/2014/main" id="{4F0392BB-C222-4B4A-B3F7-86E195396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35">
              <a:extLst>
                <a:ext uri="{FF2B5EF4-FFF2-40B4-BE49-F238E27FC236}">
                  <a16:creationId xmlns:a16="http://schemas.microsoft.com/office/drawing/2014/main" id="{A602A52C-3AB9-4D97-AE2A-BB87DB6AC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41">
              <a:extLst>
                <a:ext uri="{FF2B5EF4-FFF2-40B4-BE49-F238E27FC236}">
                  <a16:creationId xmlns:a16="http://schemas.microsoft.com/office/drawing/2014/main" id="{B30A965C-348F-4CA1-882F-46F532A33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77">
              <a:extLst>
                <a:ext uri="{FF2B5EF4-FFF2-40B4-BE49-F238E27FC236}">
                  <a16:creationId xmlns:a16="http://schemas.microsoft.com/office/drawing/2014/main" id="{3DB93D99-B20E-4CEF-A4B5-E355F2EF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21">
              <a:extLst>
                <a:ext uri="{FF2B5EF4-FFF2-40B4-BE49-F238E27FC236}">
                  <a16:creationId xmlns:a16="http://schemas.microsoft.com/office/drawing/2014/main" id="{59BF81A2-5680-4745-9838-B87F14A4EE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8">
              <a:extLst>
                <a:ext uri="{FF2B5EF4-FFF2-40B4-BE49-F238E27FC236}">
                  <a16:creationId xmlns:a16="http://schemas.microsoft.com/office/drawing/2014/main" id="{15D7F206-A93F-4CCC-B241-B733ECFCF9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87">
              <a:extLst>
                <a:ext uri="{FF2B5EF4-FFF2-40B4-BE49-F238E27FC236}">
                  <a16:creationId xmlns:a16="http://schemas.microsoft.com/office/drawing/2014/main" id="{88E77691-B7C1-4F5D-98EC-C5508CDFB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94">
              <a:extLst>
                <a:ext uri="{FF2B5EF4-FFF2-40B4-BE49-F238E27FC236}">
                  <a16:creationId xmlns:a16="http://schemas.microsoft.com/office/drawing/2014/main" id="{B15258A7-A882-4D79-B870-C92A57D6B6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97">
              <a:extLst>
                <a:ext uri="{FF2B5EF4-FFF2-40B4-BE49-F238E27FC236}">
                  <a16:creationId xmlns:a16="http://schemas.microsoft.com/office/drawing/2014/main" id="{CF3D5844-0132-49FA-BD1E-5263802F47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01">
              <a:extLst>
                <a:ext uri="{FF2B5EF4-FFF2-40B4-BE49-F238E27FC236}">
                  <a16:creationId xmlns:a16="http://schemas.microsoft.com/office/drawing/2014/main" id="{A399F043-AB24-4109-800A-BD94939A4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02">
              <a:extLst>
                <a:ext uri="{FF2B5EF4-FFF2-40B4-BE49-F238E27FC236}">
                  <a16:creationId xmlns:a16="http://schemas.microsoft.com/office/drawing/2014/main" id="{796159AE-3178-456B-B411-196E260E5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03">
              <a:extLst>
                <a:ext uri="{FF2B5EF4-FFF2-40B4-BE49-F238E27FC236}">
                  <a16:creationId xmlns:a16="http://schemas.microsoft.com/office/drawing/2014/main" id="{B0562100-3934-4A15-8C23-D55F111D9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17">
              <a:extLst>
                <a:ext uri="{FF2B5EF4-FFF2-40B4-BE49-F238E27FC236}">
                  <a16:creationId xmlns:a16="http://schemas.microsoft.com/office/drawing/2014/main" id="{6DD7C928-63AE-4BCB-9843-570F9E04E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18">
              <a:extLst>
                <a:ext uri="{FF2B5EF4-FFF2-40B4-BE49-F238E27FC236}">
                  <a16:creationId xmlns:a16="http://schemas.microsoft.com/office/drawing/2014/main" id="{5AC011E4-1DCA-418C-8008-AE4E1E61D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19">
              <a:extLst>
                <a:ext uri="{FF2B5EF4-FFF2-40B4-BE49-F238E27FC236}">
                  <a16:creationId xmlns:a16="http://schemas.microsoft.com/office/drawing/2014/main" id="{5B2D3B89-E1F5-40D8-AEC0-8E7B2E67A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36">
              <a:extLst>
                <a:ext uri="{FF2B5EF4-FFF2-40B4-BE49-F238E27FC236}">
                  <a16:creationId xmlns:a16="http://schemas.microsoft.com/office/drawing/2014/main" id="{DBB111D7-2067-4503-A6F9-647407E181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37">
              <a:extLst>
                <a:ext uri="{FF2B5EF4-FFF2-40B4-BE49-F238E27FC236}">
                  <a16:creationId xmlns:a16="http://schemas.microsoft.com/office/drawing/2014/main" id="{20B3ED41-DE4C-4CE7-A8DE-B4ED03137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39">
              <a:extLst>
                <a:ext uri="{FF2B5EF4-FFF2-40B4-BE49-F238E27FC236}">
                  <a16:creationId xmlns:a16="http://schemas.microsoft.com/office/drawing/2014/main" id="{F4EE6DAD-6518-47B6-A04F-484A16267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43">
              <a:extLst>
                <a:ext uri="{FF2B5EF4-FFF2-40B4-BE49-F238E27FC236}">
                  <a16:creationId xmlns:a16="http://schemas.microsoft.com/office/drawing/2014/main" id="{B6867974-B4C0-48AA-A205-B435998B7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44">
              <a:extLst>
                <a:ext uri="{FF2B5EF4-FFF2-40B4-BE49-F238E27FC236}">
                  <a16:creationId xmlns:a16="http://schemas.microsoft.com/office/drawing/2014/main" id="{21F27A0E-A6C1-4AFE-8CBA-28E4FE70B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45">
              <a:extLst>
                <a:ext uri="{FF2B5EF4-FFF2-40B4-BE49-F238E27FC236}">
                  <a16:creationId xmlns:a16="http://schemas.microsoft.com/office/drawing/2014/main" id="{AAA114B9-98D7-4840-8602-457F0741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8">
              <a:extLst>
                <a:ext uri="{FF2B5EF4-FFF2-40B4-BE49-F238E27FC236}">
                  <a16:creationId xmlns:a16="http://schemas.microsoft.com/office/drawing/2014/main" id="{4E9E63DF-694C-4693-8D8B-0275BB744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5" name="Freeform 113">
            <a:extLst>
              <a:ext uri="{FF2B5EF4-FFF2-40B4-BE49-F238E27FC236}">
                <a16:creationId xmlns:a16="http://schemas.microsoft.com/office/drawing/2014/main" id="{B1A3BF1A-EF96-468A-B04F-AFDF6621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Symbol zastępczy tekstu 3">
            <a:extLst>
              <a:ext uri="{FF2B5EF4-FFF2-40B4-BE49-F238E27FC236}">
                <a16:creationId xmlns:a16="http://schemas.microsoft.com/office/drawing/2014/main" id="{17D9A76A-FE9A-4B5D-B377-CDD9E669C2A1}"/>
              </a:ext>
            </a:extLst>
          </p:cNvPr>
          <p:cNvSpPr>
            <a:spLocks noGrp="1"/>
          </p:cNvSpPr>
          <p:nvPr>
            <p:ph type="body" sz="half" idx="2"/>
          </p:nvPr>
        </p:nvSpPr>
        <p:spPr>
          <a:xfrm>
            <a:off x="1086357" y="2342775"/>
            <a:ext cx="5009643" cy="3197413"/>
          </a:xfrm>
        </p:spPr>
        <p:txBody>
          <a:bodyPr vert="horz" lIns="91440" tIns="45720" rIns="91440" bIns="45720" rtlCol="0" anchor="t">
            <a:normAutofit/>
          </a:bodyPr>
          <a:lstStyle/>
          <a:p>
            <a:r>
              <a:rPr lang="en-US" sz="2000"/>
              <a:t>Niedziela Wielkanocna to </a:t>
            </a:r>
            <a:r>
              <a:rPr lang="en-US" sz="2000" b="1"/>
              <a:t>najważniejsze święto chrześcijańskie</a:t>
            </a:r>
            <a:r>
              <a:rPr lang="en-US" sz="2000"/>
              <a:t>. To pamiątka Zmartwychwstania Chrystusa, który w tym dniu zwyciężył nad śmiercią i grzechem, przynosząc ludziom szansę na zbawienie.</a:t>
            </a:r>
          </a:p>
        </p:txBody>
      </p:sp>
      <p:grpSp>
        <p:nvGrpSpPr>
          <p:cNvPr id="117" name="Group 116">
            <a:extLst>
              <a:ext uri="{FF2B5EF4-FFF2-40B4-BE49-F238E27FC236}">
                <a16:creationId xmlns:a16="http://schemas.microsoft.com/office/drawing/2014/main" id="{AC1582F5-FF93-46BF-A92F-D4490D6538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72524" y="5987703"/>
            <a:ext cx="1274531" cy="932361"/>
            <a:chOff x="10372524" y="5987703"/>
            <a:chExt cx="1274531" cy="932361"/>
          </a:xfrm>
        </p:grpSpPr>
        <p:sp>
          <p:nvSpPr>
            <p:cNvPr id="118" name="Freeform 82">
              <a:extLst>
                <a:ext uri="{FF2B5EF4-FFF2-40B4-BE49-F238E27FC236}">
                  <a16:creationId xmlns:a16="http://schemas.microsoft.com/office/drawing/2014/main" id="{EDA30C63-7387-41DF-A6B0-5E3B1AF60C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70">
              <a:extLst>
                <a:ext uri="{FF2B5EF4-FFF2-40B4-BE49-F238E27FC236}">
                  <a16:creationId xmlns:a16="http://schemas.microsoft.com/office/drawing/2014/main" id="{0F9349DE-8C14-4D6E-B1C2-4750F704C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85">
              <a:extLst>
                <a:ext uri="{FF2B5EF4-FFF2-40B4-BE49-F238E27FC236}">
                  <a16:creationId xmlns:a16="http://schemas.microsoft.com/office/drawing/2014/main" id="{0093B34B-1559-4D7A-90CF-114125FD6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87">
              <a:extLst>
                <a:ext uri="{FF2B5EF4-FFF2-40B4-BE49-F238E27FC236}">
                  <a16:creationId xmlns:a16="http://schemas.microsoft.com/office/drawing/2014/main" id="{F32E37EB-F93F-4ACA-8EC5-831308501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94">
              <a:extLst>
                <a:ext uri="{FF2B5EF4-FFF2-40B4-BE49-F238E27FC236}">
                  <a16:creationId xmlns:a16="http://schemas.microsoft.com/office/drawing/2014/main" id="{6486B439-14A8-40F4-BD01-2647D4752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18">
              <a:extLst>
                <a:ext uri="{FF2B5EF4-FFF2-40B4-BE49-F238E27FC236}">
                  <a16:creationId xmlns:a16="http://schemas.microsoft.com/office/drawing/2014/main" id="{3EA0483A-6030-445C-9A9E-FC8847FD4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19">
              <a:extLst>
                <a:ext uri="{FF2B5EF4-FFF2-40B4-BE49-F238E27FC236}">
                  <a16:creationId xmlns:a16="http://schemas.microsoft.com/office/drawing/2014/main" id="{54E9F49B-F300-4A14-B0F3-36A75B171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39">
              <a:extLst>
                <a:ext uri="{FF2B5EF4-FFF2-40B4-BE49-F238E27FC236}">
                  <a16:creationId xmlns:a16="http://schemas.microsoft.com/office/drawing/2014/main" id="{293DA61B-9566-467E-A357-E86CD8E7E2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44">
              <a:extLst>
                <a:ext uri="{FF2B5EF4-FFF2-40B4-BE49-F238E27FC236}">
                  <a16:creationId xmlns:a16="http://schemas.microsoft.com/office/drawing/2014/main" id="{A1A7223C-6F2C-487D-A45A-6EBBD051A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45">
              <a:extLst>
                <a:ext uri="{FF2B5EF4-FFF2-40B4-BE49-F238E27FC236}">
                  <a16:creationId xmlns:a16="http://schemas.microsoft.com/office/drawing/2014/main" id="{DC4DE17D-AC51-4C89-AC1A-016A928A1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8">
              <a:extLst>
                <a:ext uri="{FF2B5EF4-FFF2-40B4-BE49-F238E27FC236}">
                  <a16:creationId xmlns:a16="http://schemas.microsoft.com/office/drawing/2014/main" id="{95D0E198-D3C3-4790-881E-4DF6C9D7F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51">
              <a:extLst>
                <a:ext uri="{FF2B5EF4-FFF2-40B4-BE49-F238E27FC236}">
                  <a16:creationId xmlns:a16="http://schemas.microsoft.com/office/drawing/2014/main" id="{E9952623-7C81-47CA-85D8-C872DE84E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78">
              <a:extLst>
                <a:ext uri="{FF2B5EF4-FFF2-40B4-BE49-F238E27FC236}">
                  <a16:creationId xmlns:a16="http://schemas.microsoft.com/office/drawing/2014/main" id="{F90AA42C-D724-4AD8-81F3-CDFC420635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84">
              <a:extLst>
                <a:ext uri="{FF2B5EF4-FFF2-40B4-BE49-F238E27FC236}">
                  <a16:creationId xmlns:a16="http://schemas.microsoft.com/office/drawing/2014/main" id="{CAB3A278-E8E7-4070-B30A-31B5DE980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86">
              <a:extLst>
                <a:ext uri="{FF2B5EF4-FFF2-40B4-BE49-F238E27FC236}">
                  <a16:creationId xmlns:a16="http://schemas.microsoft.com/office/drawing/2014/main" id="{910FC82B-A4C1-428C-A576-79B5F6D18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06">
              <a:extLst>
                <a:ext uri="{FF2B5EF4-FFF2-40B4-BE49-F238E27FC236}">
                  <a16:creationId xmlns:a16="http://schemas.microsoft.com/office/drawing/2014/main" id="{B9CB6255-5C91-4496-B0AE-529737BC5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10">
              <a:extLst>
                <a:ext uri="{FF2B5EF4-FFF2-40B4-BE49-F238E27FC236}">
                  <a16:creationId xmlns:a16="http://schemas.microsoft.com/office/drawing/2014/main" id="{A58DBA3F-B3E2-4AD9-A93C-FDF997582E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23">
              <a:extLst>
                <a:ext uri="{FF2B5EF4-FFF2-40B4-BE49-F238E27FC236}">
                  <a16:creationId xmlns:a16="http://schemas.microsoft.com/office/drawing/2014/main" id="{AE100164-158F-422B-8A80-DFF4E0E06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30">
              <a:extLst>
                <a:ext uri="{FF2B5EF4-FFF2-40B4-BE49-F238E27FC236}">
                  <a16:creationId xmlns:a16="http://schemas.microsoft.com/office/drawing/2014/main" id="{1A0EF69A-22C3-4FF9-B6DD-55C6DAC3B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41">
              <a:extLst>
                <a:ext uri="{FF2B5EF4-FFF2-40B4-BE49-F238E27FC236}">
                  <a16:creationId xmlns:a16="http://schemas.microsoft.com/office/drawing/2014/main" id="{3963C700-CFE8-4ED2-8E1E-1139AC305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99">
              <a:extLst>
                <a:ext uri="{FF2B5EF4-FFF2-40B4-BE49-F238E27FC236}">
                  <a16:creationId xmlns:a16="http://schemas.microsoft.com/office/drawing/2014/main" id="{86FC694B-4A70-4160-A64D-DA282DE95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8">
              <a:extLst>
                <a:ext uri="{FF2B5EF4-FFF2-40B4-BE49-F238E27FC236}">
                  <a16:creationId xmlns:a16="http://schemas.microsoft.com/office/drawing/2014/main" id="{2A55A10A-49CA-42B6-84C9-8A1A1596D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Obraz 5" descr="Obraz zawierający tekst, książka, osoba, wewnątrz&#10;&#10;Opis wygenerowany automatycznie">
            <a:extLst>
              <a:ext uri="{FF2B5EF4-FFF2-40B4-BE49-F238E27FC236}">
                <a16:creationId xmlns:a16="http://schemas.microsoft.com/office/drawing/2014/main" id="{EDFE1FD1-6BB2-4D5C-9D60-81DA773D61C8}"/>
              </a:ext>
            </a:extLst>
          </p:cNvPr>
          <p:cNvPicPr>
            <a:picLocks noGrp="1" noChangeAspect="1"/>
          </p:cNvPicPr>
          <p:nvPr>
            <p:ph idx="1"/>
          </p:nvPr>
        </p:nvPicPr>
        <p:blipFill rotWithShape="1">
          <a:blip r:embed="rId2"/>
          <a:srcRect l="10287" r="12887" b="2"/>
          <a:stretch/>
        </p:blipFill>
        <p:spPr>
          <a:xfrm>
            <a:off x="6586071" y="1879643"/>
            <a:ext cx="5613519" cy="4109986"/>
          </a:xfrm>
          <a:prstGeom prst="rect">
            <a:avLst/>
          </a:prstGeom>
        </p:spPr>
      </p:pic>
    </p:spTree>
    <p:extLst>
      <p:ext uri="{BB962C8B-B14F-4D97-AF65-F5344CB8AC3E}">
        <p14:creationId xmlns:p14="http://schemas.microsoft.com/office/powerpoint/2010/main" val="17502592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9" name="Rectangle 68">
            <a:extLst>
              <a:ext uri="{FF2B5EF4-FFF2-40B4-BE49-F238E27FC236}">
                <a16:creationId xmlns:a16="http://schemas.microsoft.com/office/drawing/2014/main" id="{CFB03654-F8D1-4066-85B5-5BA57499B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66721146-A05F-4EC8-9582-60F9887F32FE}"/>
              </a:ext>
            </a:extLst>
          </p:cNvPr>
          <p:cNvSpPr>
            <a:spLocks noGrp="1"/>
          </p:cNvSpPr>
          <p:nvPr>
            <p:ph type="title"/>
          </p:nvPr>
        </p:nvSpPr>
        <p:spPr>
          <a:xfrm>
            <a:off x="1073810" y="696226"/>
            <a:ext cx="8675712" cy="981892"/>
          </a:xfrm>
        </p:spPr>
        <p:txBody>
          <a:bodyPr vert="horz" lIns="91440" tIns="45720" rIns="91440" bIns="45720" rtlCol="0" anchor="ctr">
            <a:normAutofit/>
          </a:bodyPr>
          <a:lstStyle/>
          <a:p>
            <a:r>
              <a:rPr lang="en-US" sz="3700" kern="1200">
                <a:solidFill>
                  <a:schemeClr val="tx2"/>
                </a:solidFill>
                <a:latin typeface="+mj-lt"/>
                <a:ea typeface="+mj-ea"/>
                <a:cs typeface="+mj-cs"/>
              </a:rPr>
              <a:t>Jak Obchodzimy Nedzielę Wielkanocną</a:t>
            </a:r>
          </a:p>
        </p:txBody>
      </p:sp>
      <p:sp>
        <p:nvSpPr>
          <p:cNvPr id="71" name="Rectangle 70">
            <a:extLst>
              <a:ext uri="{FF2B5EF4-FFF2-40B4-BE49-F238E27FC236}">
                <a16:creationId xmlns:a16="http://schemas.microsoft.com/office/drawing/2014/main" id="{7615BC76-014D-4BD0-A843-994E2D759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39D2483B-7210-454A-B168-51DA3C1611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7372" y="-18787"/>
            <a:ext cx="1238945" cy="1919798"/>
            <a:chOff x="10357372" y="-18787"/>
            <a:chExt cx="1238945" cy="1919798"/>
          </a:xfrm>
        </p:grpSpPr>
        <p:sp>
          <p:nvSpPr>
            <p:cNvPr id="74" name="Freeform 57">
              <a:extLst>
                <a:ext uri="{FF2B5EF4-FFF2-40B4-BE49-F238E27FC236}">
                  <a16:creationId xmlns:a16="http://schemas.microsoft.com/office/drawing/2014/main" id="{F1142EB5-2791-4EAD-B4A2-43BECFBC5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8">
              <a:extLst>
                <a:ext uri="{FF2B5EF4-FFF2-40B4-BE49-F238E27FC236}">
                  <a16:creationId xmlns:a16="http://schemas.microsoft.com/office/drawing/2014/main" id="{2C8870C2-1368-48B0-A8CF-BC33DF765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9">
              <a:extLst>
                <a:ext uri="{FF2B5EF4-FFF2-40B4-BE49-F238E27FC236}">
                  <a16:creationId xmlns:a16="http://schemas.microsoft.com/office/drawing/2014/main" id="{853F9E0D-F5F9-438C-B1DC-0AA3127C4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80">
              <a:extLst>
                <a:ext uri="{FF2B5EF4-FFF2-40B4-BE49-F238E27FC236}">
                  <a16:creationId xmlns:a16="http://schemas.microsoft.com/office/drawing/2014/main" id="{B4E911B1-253E-4755-9AEC-BB1DAB8E2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83">
              <a:extLst>
                <a:ext uri="{FF2B5EF4-FFF2-40B4-BE49-F238E27FC236}">
                  <a16:creationId xmlns:a16="http://schemas.microsoft.com/office/drawing/2014/main" id="{2AF5DD4D-BF15-452D-937B-7F29FA3F2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84">
              <a:extLst>
                <a:ext uri="{FF2B5EF4-FFF2-40B4-BE49-F238E27FC236}">
                  <a16:creationId xmlns:a16="http://schemas.microsoft.com/office/drawing/2014/main" id="{5F821C6A-EDEE-4845-92EB-367AC60023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86">
              <a:extLst>
                <a:ext uri="{FF2B5EF4-FFF2-40B4-BE49-F238E27FC236}">
                  <a16:creationId xmlns:a16="http://schemas.microsoft.com/office/drawing/2014/main" id="{504AA4DA-748D-4CFF-891A-5C8861EC4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9">
              <a:extLst>
                <a:ext uri="{FF2B5EF4-FFF2-40B4-BE49-F238E27FC236}">
                  <a16:creationId xmlns:a16="http://schemas.microsoft.com/office/drawing/2014/main" id="{7CC3A8FA-D5F6-4A96-9B55-4479C1717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06">
              <a:extLst>
                <a:ext uri="{FF2B5EF4-FFF2-40B4-BE49-F238E27FC236}">
                  <a16:creationId xmlns:a16="http://schemas.microsoft.com/office/drawing/2014/main" id="{26E1DC3C-522F-46BF-9C95-475001763F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07">
              <a:extLst>
                <a:ext uri="{FF2B5EF4-FFF2-40B4-BE49-F238E27FC236}">
                  <a16:creationId xmlns:a16="http://schemas.microsoft.com/office/drawing/2014/main" id="{F7CDF92D-312E-42AB-960E-637D40493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08">
              <a:extLst>
                <a:ext uri="{FF2B5EF4-FFF2-40B4-BE49-F238E27FC236}">
                  <a16:creationId xmlns:a16="http://schemas.microsoft.com/office/drawing/2014/main" id="{918FE320-F6B2-4BDB-95D8-DFD3B2B34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09">
              <a:extLst>
                <a:ext uri="{FF2B5EF4-FFF2-40B4-BE49-F238E27FC236}">
                  <a16:creationId xmlns:a16="http://schemas.microsoft.com/office/drawing/2014/main" id="{B90769B0-46E9-4B76-96A9-A247A0DF3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10">
              <a:extLst>
                <a:ext uri="{FF2B5EF4-FFF2-40B4-BE49-F238E27FC236}">
                  <a16:creationId xmlns:a16="http://schemas.microsoft.com/office/drawing/2014/main" id="{C0CC5855-0620-41C7-AA4D-3D30E2455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11">
              <a:extLst>
                <a:ext uri="{FF2B5EF4-FFF2-40B4-BE49-F238E27FC236}">
                  <a16:creationId xmlns:a16="http://schemas.microsoft.com/office/drawing/2014/main" id="{7A99B1F4-089E-4A1A-833C-0D0C8E770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12">
              <a:extLst>
                <a:ext uri="{FF2B5EF4-FFF2-40B4-BE49-F238E27FC236}">
                  <a16:creationId xmlns:a16="http://schemas.microsoft.com/office/drawing/2014/main" id="{52C3D5C1-0862-4E4B-BAD8-C6244D035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22">
              <a:extLst>
                <a:ext uri="{FF2B5EF4-FFF2-40B4-BE49-F238E27FC236}">
                  <a16:creationId xmlns:a16="http://schemas.microsoft.com/office/drawing/2014/main" id="{5E020019-37DA-47B1-A859-25E2009F7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23">
              <a:extLst>
                <a:ext uri="{FF2B5EF4-FFF2-40B4-BE49-F238E27FC236}">
                  <a16:creationId xmlns:a16="http://schemas.microsoft.com/office/drawing/2014/main" id="{FC071985-7349-45B2-AD36-AB9014D81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30">
              <a:extLst>
                <a:ext uri="{FF2B5EF4-FFF2-40B4-BE49-F238E27FC236}">
                  <a16:creationId xmlns:a16="http://schemas.microsoft.com/office/drawing/2014/main" id="{8A8374B4-6CAE-4B1D-8AD8-BBD71C66E4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31">
              <a:extLst>
                <a:ext uri="{FF2B5EF4-FFF2-40B4-BE49-F238E27FC236}">
                  <a16:creationId xmlns:a16="http://schemas.microsoft.com/office/drawing/2014/main" id="{4F0392BB-C222-4B4A-B3F7-86E195396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35">
              <a:extLst>
                <a:ext uri="{FF2B5EF4-FFF2-40B4-BE49-F238E27FC236}">
                  <a16:creationId xmlns:a16="http://schemas.microsoft.com/office/drawing/2014/main" id="{A602A52C-3AB9-4D97-AE2A-BB87DB6AC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41">
              <a:extLst>
                <a:ext uri="{FF2B5EF4-FFF2-40B4-BE49-F238E27FC236}">
                  <a16:creationId xmlns:a16="http://schemas.microsoft.com/office/drawing/2014/main" id="{B30A965C-348F-4CA1-882F-46F532A33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77">
              <a:extLst>
                <a:ext uri="{FF2B5EF4-FFF2-40B4-BE49-F238E27FC236}">
                  <a16:creationId xmlns:a16="http://schemas.microsoft.com/office/drawing/2014/main" id="{3DB93D99-B20E-4CEF-A4B5-E355F2EF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21">
              <a:extLst>
                <a:ext uri="{FF2B5EF4-FFF2-40B4-BE49-F238E27FC236}">
                  <a16:creationId xmlns:a16="http://schemas.microsoft.com/office/drawing/2014/main" id="{59BF81A2-5680-4745-9838-B87F14A4EE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8">
              <a:extLst>
                <a:ext uri="{FF2B5EF4-FFF2-40B4-BE49-F238E27FC236}">
                  <a16:creationId xmlns:a16="http://schemas.microsoft.com/office/drawing/2014/main" id="{15D7F206-A93F-4CCC-B241-B733ECFCF9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87">
              <a:extLst>
                <a:ext uri="{FF2B5EF4-FFF2-40B4-BE49-F238E27FC236}">
                  <a16:creationId xmlns:a16="http://schemas.microsoft.com/office/drawing/2014/main" id="{88E77691-B7C1-4F5D-98EC-C5508CDFB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94">
              <a:extLst>
                <a:ext uri="{FF2B5EF4-FFF2-40B4-BE49-F238E27FC236}">
                  <a16:creationId xmlns:a16="http://schemas.microsoft.com/office/drawing/2014/main" id="{B15258A7-A882-4D79-B870-C92A57D6B6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97">
              <a:extLst>
                <a:ext uri="{FF2B5EF4-FFF2-40B4-BE49-F238E27FC236}">
                  <a16:creationId xmlns:a16="http://schemas.microsoft.com/office/drawing/2014/main" id="{CF3D5844-0132-49FA-BD1E-5263802F47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01">
              <a:extLst>
                <a:ext uri="{FF2B5EF4-FFF2-40B4-BE49-F238E27FC236}">
                  <a16:creationId xmlns:a16="http://schemas.microsoft.com/office/drawing/2014/main" id="{A399F043-AB24-4109-800A-BD94939A4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02">
              <a:extLst>
                <a:ext uri="{FF2B5EF4-FFF2-40B4-BE49-F238E27FC236}">
                  <a16:creationId xmlns:a16="http://schemas.microsoft.com/office/drawing/2014/main" id="{796159AE-3178-456B-B411-196E260E5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03">
              <a:extLst>
                <a:ext uri="{FF2B5EF4-FFF2-40B4-BE49-F238E27FC236}">
                  <a16:creationId xmlns:a16="http://schemas.microsoft.com/office/drawing/2014/main" id="{B0562100-3934-4A15-8C23-D55F111D9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17">
              <a:extLst>
                <a:ext uri="{FF2B5EF4-FFF2-40B4-BE49-F238E27FC236}">
                  <a16:creationId xmlns:a16="http://schemas.microsoft.com/office/drawing/2014/main" id="{6DD7C928-63AE-4BCB-9843-570F9E04E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18">
              <a:extLst>
                <a:ext uri="{FF2B5EF4-FFF2-40B4-BE49-F238E27FC236}">
                  <a16:creationId xmlns:a16="http://schemas.microsoft.com/office/drawing/2014/main" id="{5AC011E4-1DCA-418C-8008-AE4E1E61D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19">
              <a:extLst>
                <a:ext uri="{FF2B5EF4-FFF2-40B4-BE49-F238E27FC236}">
                  <a16:creationId xmlns:a16="http://schemas.microsoft.com/office/drawing/2014/main" id="{5B2D3B89-E1F5-40D8-AEC0-8E7B2E67A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36">
              <a:extLst>
                <a:ext uri="{FF2B5EF4-FFF2-40B4-BE49-F238E27FC236}">
                  <a16:creationId xmlns:a16="http://schemas.microsoft.com/office/drawing/2014/main" id="{DBB111D7-2067-4503-A6F9-647407E181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37">
              <a:extLst>
                <a:ext uri="{FF2B5EF4-FFF2-40B4-BE49-F238E27FC236}">
                  <a16:creationId xmlns:a16="http://schemas.microsoft.com/office/drawing/2014/main" id="{20B3ED41-DE4C-4CE7-A8DE-B4ED03137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39">
              <a:extLst>
                <a:ext uri="{FF2B5EF4-FFF2-40B4-BE49-F238E27FC236}">
                  <a16:creationId xmlns:a16="http://schemas.microsoft.com/office/drawing/2014/main" id="{F4EE6DAD-6518-47B6-A04F-484A16267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43">
              <a:extLst>
                <a:ext uri="{FF2B5EF4-FFF2-40B4-BE49-F238E27FC236}">
                  <a16:creationId xmlns:a16="http://schemas.microsoft.com/office/drawing/2014/main" id="{B6867974-B4C0-48AA-A205-B435998B7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44">
              <a:extLst>
                <a:ext uri="{FF2B5EF4-FFF2-40B4-BE49-F238E27FC236}">
                  <a16:creationId xmlns:a16="http://schemas.microsoft.com/office/drawing/2014/main" id="{21F27A0E-A6C1-4AFE-8CBA-28E4FE70B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45">
              <a:extLst>
                <a:ext uri="{FF2B5EF4-FFF2-40B4-BE49-F238E27FC236}">
                  <a16:creationId xmlns:a16="http://schemas.microsoft.com/office/drawing/2014/main" id="{AAA114B9-98D7-4840-8602-457F0741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8">
              <a:extLst>
                <a:ext uri="{FF2B5EF4-FFF2-40B4-BE49-F238E27FC236}">
                  <a16:creationId xmlns:a16="http://schemas.microsoft.com/office/drawing/2014/main" id="{4E9E63DF-694C-4693-8D8B-0275BB744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5" name="Freeform 113">
            <a:extLst>
              <a:ext uri="{FF2B5EF4-FFF2-40B4-BE49-F238E27FC236}">
                <a16:creationId xmlns:a16="http://schemas.microsoft.com/office/drawing/2014/main" id="{B1A3BF1A-EF96-468A-B04F-AFDF6621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Symbol zastępczy tekstu 3">
            <a:extLst>
              <a:ext uri="{FF2B5EF4-FFF2-40B4-BE49-F238E27FC236}">
                <a16:creationId xmlns:a16="http://schemas.microsoft.com/office/drawing/2014/main" id="{CA6DBA8E-94D7-430F-B02E-B7F632F9E529}"/>
              </a:ext>
            </a:extLst>
          </p:cNvPr>
          <p:cNvSpPr>
            <a:spLocks noGrp="1"/>
          </p:cNvSpPr>
          <p:nvPr>
            <p:ph type="body" sz="half" idx="2"/>
          </p:nvPr>
        </p:nvSpPr>
        <p:spPr>
          <a:xfrm>
            <a:off x="496886" y="1868323"/>
            <a:ext cx="5857906" cy="4016921"/>
          </a:xfrm>
        </p:spPr>
        <p:txBody>
          <a:bodyPr vert="horz" lIns="91440" tIns="45720" rIns="91440" bIns="45720" rtlCol="0" anchor="t">
            <a:normAutofit/>
          </a:bodyPr>
          <a:lstStyle/>
          <a:p>
            <a:r>
              <a:rPr lang="en-US" sz="1800"/>
              <a:t>W tym d</a:t>
            </a:r>
            <a:r>
              <a:rPr lang="en-US" sz="1800">
                <a:solidFill>
                  <a:schemeClr val="tx1"/>
                </a:solidFill>
              </a:rPr>
              <a:t>niu tradycyjnie spożywamy </a:t>
            </a:r>
            <a:r>
              <a:rPr lang="en-US" sz="1800" dirty="0">
                <a:solidFill>
                  <a:schemeClr val="tx1"/>
                </a:solidFill>
                <a:hlinkClick r:id="rId2">
                  <a:extLst>
                    <a:ext uri="{A12FA001-AC4F-418D-AE19-62706E023703}">
                      <ahyp:hlinkClr xmlns:ahyp="http://schemas.microsoft.com/office/drawing/2018/hyperlinkcolor" val="tx"/>
                    </a:ext>
                  </a:extLst>
                </a:hlinkClick>
              </a:rPr>
              <a:t>śniadanie wielkanocne</a:t>
            </a:r>
            <a:r>
              <a:rPr lang="en-US" sz="1800"/>
              <a:t>. Rozpoczyna się ono składaniem życzeń i dzieleniem święconką. W niektórych regionach, prezenty dla dzieci ukrywa w Wielkanoc zajączek.</a:t>
            </a:r>
          </a:p>
          <a:p>
            <a:r>
              <a:rPr lang="en-US" sz="1800">
                <a:ea typeface="+mn-lt"/>
                <a:cs typeface="+mn-lt"/>
              </a:rPr>
              <a:t>Ważnym punktem Niedzieli Wielkanocnej jest</a:t>
            </a:r>
            <a:r>
              <a:rPr lang="en-US" sz="1800" b="1">
                <a:ea typeface="+mn-lt"/>
                <a:cs typeface="+mn-lt"/>
              </a:rPr>
              <a:t> procesja rezurekcyjna.</a:t>
            </a:r>
            <a:r>
              <a:rPr lang="en-US" sz="1800">
                <a:ea typeface="+mn-lt"/>
                <a:cs typeface="+mn-lt"/>
              </a:rPr>
              <a:t> W niektórych parafiach odbywa się ona w nocy, bezpośrednio na zakończenie Liturgii Paschalnej. </a:t>
            </a:r>
            <a:endParaRPr lang="en-US"/>
          </a:p>
        </p:txBody>
      </p:sp>
      <p:grpSp>
        <p:nvGrpSpPr>
          <p:cNvPr id="117" name="Group 116">
            <a:extLst>
              <a:ext uri="{FF2B5EF4-FFF2-40B4-BE49-F238E27FC236}">
                <a16:creationId xmlns:a16="http://schemas.microsoft.com/office/drawing/2014/main" id="{AC1582F5-FF93-46BF-A92F-D4490D6538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72524" y="5987703"/>
            <a:ext cx="1274531" cy="932361"/>
            <a:chOff x="10372524" y="5987703"/>
            <a:chExt cx="1274531" cy="932361"/>
          </a:xfrm>
        </p:grpSpPr>
        <p:sp>
          <p:nvSpPr>
            <p:cNvPr id="118" name="Freeform 82">
              <a:extLst>
                <a:ext uri="{FF2B5EF4-FFF2-40B4-BE49-F238E27FC236}">
                  <a16:creationId xmlns:a16="http://schemas.microsoft.com/office/drawing/2014/main" id="{EDA30C63-7387-41DF-A6B0-5E3B1AF60C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70">
              <a:extLst>
                <a:ext uri="{FF2B5EF4-FFF2-40B4-BE49-F238E27FC236}">
                  <a16:creationId xmlns:a16="http://schemas.microsoft.com/office/drawing/2014/main" id="{0F9349DE-8C14-4D6E-B1C2-4750F704C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85">
              <a:extLst>
                <a:ext uri="{FF2B5EF4-FFF2-40B4-BE49-F238E27FC236}">
                  <a16:creationId xmlns:a16="http://schemas.microsoft.com/office/drawing/2014/main" id="{0093B34B-1559-4D7A-90CF-114125FD6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87">
              <a:extLst>
                <a:ext uri="{FF2B5EF4-FFF2-40B4-BE49-F238E27FC236}">
                  <a16:creationId xmlns:a16="http://schemas.microsoft.com/office/drawing/2014/main" id="{F32E37EB-F93F-4ACA-8EC5-831308501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94">
              <a:extLst>
                <a:ext uri="{FF2B5EF4-FFF2-40B4-BE49-F238E27FC236}">
                  <a16:creationId xmlns:a16="http://schemas.microsoft.com/office/drawing/2014/main" id="{6486B439-14A8-40F4-BD01-2647D4752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18">
              <a:extLst>
                <a:ext uri="{FF2B5EF4-FFF2-40B4-BE49-F238E27FC236}">
                  <a16:creationId xmlns:a16="http://schemas.microsoft.com/office/drawing/2014/main" id="{3EA0483A-6030-445C-9A9E-FC8847FD4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19">
              <a:extLst>
                <a:ext uri="{FF2B5EF4-FFF2-40B4-BE49-F238E27FC236}">
                  <a16:creationId xmlns:a16="http://schemas.microsoft.com/office/drawing/2014/main" id="{54E9F49B-F300-4A14-B0F3-36A75B171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39">
              <a:extLst>
                <a:ext uri="{FF2B5EF4-FFF2-40B4-BE49-F238E27FC236}">
                  <a16:creationId xmlns:a16="http://schemas.microsoft.com/office/drawing/2014/main" id="{293DA61B-9566-467E-A357-E86CD8E7E2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44">
              <a:extLst>
                <a:ext uri="{FF2B5EF4-FFF2-40B4-BE49-F238E27FC236}">
                  <a16:creationId xmlns:a16="http://schemas.microsoft.com/office/drawing/2014/main" id="{A1A7223C-6F2C-487D-A45A-6EBBD051A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45">
              <a:extLst>
                <a:ext uri="{FF2B5EF4-FFF2-40B4-BE49-F238E27FC236}">
                  <a16:creationId xmlns:a16="http://schemas.microsoft.com/office/drawing/2014/main" id="{DC4DE17D-AC51-4C89-AC1A-016A928A1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8">
              <a:extLst>
                <a:ext uri="{FF2B5EF4-FFF2-40B4-BE49-F238E27FC236}">
                  <a16:creationId xmlns:a16="http://schemas.microsoft.com/office/drawing/2014/main" id="{95D0E198-D3C3-4790-881E-4DF6C9D7F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51">
              <a:extLst>
                <a:ext uri="{FF2B5EF4-FFF2-40B4-BE49-F238E27FC236}">
                  <a16:creationId xmlns:a16="http://schemas.microsoft.com/office/drawing/2014/main" id="{E9952623-7C81-47CA-85D8-C872DE84E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78">
              <a:extLst>
                <a:ext uri="{FF2B5EF4-FFF2-40B4-BE49-F238E27FC236}">
                  <a16:creationId xmlns:a16="http://schemas.microsoft.com/office/drawing/2014/main" id="{F90AA42C-D724-4AD8-81F3-CDFC420635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84">
              <a:extLst>
                <a:ext uri="{FF2B5EF4-FFF2-40B4-BE49-F238E27FC236}">
                  <a16:creationId xmlns:a16="http://schemas.microsoft.com/office/drawing/2014/main" id="{CAB3A278-E8E7-4070-B30A-31B5DE980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86">
              <a:extLst>
                <a:ext uri="{FF2B5EF4-FFF2-40B4-BE49-F238E27FC236}">
                  <a16:creationId xmlns:a16="http://schemas.microsoft.com/office/drawing/2014/main" id="{910FC82B-A4C1-428C-A576-79B5F6D18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06">
              <a:extLst>
                <a:ext uri="{FF2B5EF4-FFF2-40B4-BE49-F238E27FC236}">
                  <a16:creationId xmlns:a16="http://schemas.microsoft.com/office/drawing/2014/main" id="{B9CB6255-5C91-4496-B0AE-529737BC5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10">
              <a:extLst>
                <a:ext uri="{FF2B5EF4-FFF2-40B4-BE49-F238E27FC236}">
                  <a16:creationId xmlns:a16="http://schemas.microsoft.com/office/drawing/2014/main" id="{A58DBA3F-B3E2-4AD9-A93C-FDF997582E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23">
              <a:extLst>
                <a:ext uri="{FF2B5EF4-FFF2-40B4-BE49-F238E27FC236}">
                  <a16:creationId xmlns:a16="http://schemas.microsoft.com/office/drawing/2014/main" id="{AE100164-158F-422B-8A80-DFF4E0E06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30">
              <a:extLst>
                <a:ext uri="{FF2B5EF4-FFF2-40B4-BE49-F238E27FC236}">
                  <a16:creationId xmlns:a16="http://schemas.microsoft.com/office/drawing/2014/main" id="{1A0EF69A-22C3-4FF9-B6DD-55C6DAC3B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41">
              <a:extLst>
                <a:ext uri="{FF2B5EF4-FFF2-40B4-BE49-F238E27FC236}">
                  <a16:creationId xmlns:a16="http://schemas.microsoft.com/office/drawing/2014/main" id="{3963C700-CFE8-4ED2-8E1E-1139AC305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99">
              <a:extLst>
                <a:ext uri="{FF2B5EF4-FFF2-40B4-BE49-F238E27FC236}">
                  <a16:creationId xmlns:a16="http://schemas.microsoft.com/office/drawing/2014/main" id="{86FC694B-4A70-4160-A64D-DA282DE95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8">
              <a:extLst>
                <a:ext uri="{FF2B5EF4-FFF2-40B4-BE49-F238E27FC236}">
                  <a16:creationId xmlns:a16="http://schemas.microsoft.com/office/drawing/2014/main" id="{2A55A10A-49CA-42B6-84C9-8A1A1596D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Obraz 5" descr="Obraz zawierający talerz, kilka&#10;&#10;Opis wygenerowany automatycznie">
            <a:extLst>
              <a:ext uri="{FF2B5EF4-FFF2-40B4-BE49-F238E27FC236}">
                <a16:creationId xmlns:a16="http://schemas.microsoft.com/office/drawing/2014/main" id="{4B28CF5B-4E58-487D-A73F-E3B7D2DEC3FB}"/>
              </a:ext>
            </a:extLst>
          </p:cNvPr>
          <p:cNvPicPr>
            <a:picLocks noGrp="1" noChangeAspect="1"/>
          </p:cNvPicPr>
          <p:nvPr>
            <p:ph idx="1"/>
          </p:nvPr>
        </p:nvPicPr>
        <p:blipFill rotWithShape="1">
          <a:blip r:embed="rId3"/>
          <a:srcRect l="6320" r="16854" b="2"/>
          <a:stretch/>
        </p:blipFill>
        <p:spPr>
          <a:xfrm>
            <a:off x="6586071" y="1879643"/>
            <a:ext cx="5613519" cy="4109986"/>
          </a:xfrm>
          <a:prstGeom prst="rect">
            <a:avLst/>
          </a:prstGeom>
        </p:spPr>
      </p:pic>
    </p:spTree>
    <p:extLst>
      <p:ext uri="{BB962C8B-B14F-4D97-AF65-F5344CB8AC3E}">
        <p14:creationId xmlns:p14="http://schemas.microsoft.com/office/powerpoint/2010/main" val="2624407162"/>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grpSp>
        <p:nvGrpSpPr>
          <p:cNvPr id="66" name="Group 65">
            <a:extLst>
              <a:ext uri="{FF2B5EF4-FFF2-40B4-BE49-F238E27FC236}">
                <a16:creationId xmlns:a16="http://schemas.microsoft.com/office/drawing/2014/main" id="{A1B0DAD3-DAD3-4D41-8EF0-B03422E473FE}"/>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solidFill>
        </p:grpSpPr>
        <p:sp>
          <p:nvSpPr>
            <p:cNvPr id="67" name="Freeform 8">
              <a:extLst>
                <a:ext uri="{FF2B5EF4-FFF2-40B4-BE49-F238E27FC236}">
                  <a16:creationId xmlns:a16="http://schemas.microsoft.com/office/drawing/2014/main" id="{729F7DF5-CF56-4F67-9883-903E49BE1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 name="Freeform 10">
              <a:extLst>
                <a:ext uri="{FF2B5EF4-FFF2-40B4-BE49-F238E27FC236}">
                  <a16:creationId xmlns:a16="http://schemas.microsoft.com/office/drawing/2014/main" id="{B7E65000-B427-4CEF-B2A9-ECA839855F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 name="Freeform 15">
              <a:extLst>
                <a:ext uri="{FF2B5EF4-FFF2-40B4-BE49-F238E27FC236}">
                  <a16:creationId xmlns:a16="http://schemas.microsoft.com/office/drawing/2014/main" id="{1D82BADA-E191-4C51-A377-7D1EA989D4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 name="Freeform 18">
              <a:extLst>
                <a:ext uri="{FF2B5EF4-FFF2-40B4-BE49-F238E27FC236}">
                  <a16:creationId xmlns:a16="http://schemas.microsoft.com/office/drawing/2014/main" id="{C074E073-07CB-4DD6-BFC8-E9FD63D4AC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1" name="Freeform 19">
              <a:extLst>
                <a:ext uri="{FF2B5EF4-FFF2-40B4-BE49-F238E27FC236}">
                  <a16:creationId xmlns:a16="http://schemas.microsoft.com/office/drawing/2014/main" id="{211152B9-90BD-4804-BCC5-4B0FEEF372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2" name="Freeform 20">
              <a:extLst>
                <a:ext uri="{FF2B5EF4-FFF2-40B4-BE49-F238E27FC236}">
                  <a16:creationId xmlns:a16="http://schemas.microsoft.com/office/drawing/2014/main" id="{941B26CC-1C9B-4149-9647-3A0E0C9D206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3" name="Freeform 22">
              <a:extLst>
                <a:ext uri="{FF2B5EF4-FFF2-40B4-BE49-F238E27FC236}">
                  <a16:creationId xmlns:a16="http://schemas.microsoft.com/office/drawing/2014/main" id="{7576EDD8-60BD-4230-9FE5-5302F91208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4" name="Freeform 23">
              <a:extLst>
                <a:ext uri="{FF2B5EF4-FFF2-40B4-BE49-F238E27FC236}">
                  <a16:creationId xmlns:a16="http://schemas.microsoft.com/office/drawing/2014/main" id="{F68478BC-1899-4718-B999-C7EE2F6F5B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5" name="Freeform 26">
              <a:extLst>
                <a:ext uri="{FF2B5EF4-FFF2-40B4-BE49-F238E27FC236}">
                  <a16:creationId xmlns:a16="http://schemas.microsoft.com/office/drawing/2014/main" id="{B02BAA58-19A0-4BE5-8596-7AF02A91C9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6" name="Freeform 27">
              <a:extLst>
                <a:ext uri="{FF2B5EF4-FFF2-40B4-BE49-F238E27FC236}">
                  <a16:creationId xmlns:a16="http://schemas.microsoft.com/office/drawing/2014/main" id="{ED0FD3ED-A6B2-480A-8B6C-36B4921644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7" name="Freeform 28">
              <a:extLst>
                <a:ext uri="{FF2B5EF4-FFF2-40B4-BE49-F238E27FC236}">
                  <a16:creationId xmlns:a16="http://schemas.microsoft.com/office/drawing/2014/main" id="{46C958D0-B4D1-4E20-87DA-CDF757B564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8" name="Freeform 30">
              <a:extLst>
                <a:ext uri="{FF2B5EF4-FFF2-40B4-BE49-F238E27FC236}">
                  <a16:creationId xmlns:a16="http://schemas.microsoft.com/office/drawing/2014/main" id="{3E2B5B4A-13C5-4187-BF16-1B0C4EC6D1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9" name="Freeform 43">
              <a:extLst>
                <a:ext uri="{FF2B5EF4-FFF2-40B4-BE49-F238E27FC236}">
                  <a16:creationId xmlns:a16="http://schemas.microsoft.com/office/drawing/2014/main" id="{8B7A471E-57F9-4AC4-B3DE-6A75C2A490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0" name="Freeform 51">
              <a:extLst>
                <a:ext uri="{FF2B5EF4-FFF2-40B4-BE49-F238E27FC236}">
                  <a16:creationId xmlns:a16="http://schemas.microsoft.com/office/drawing/2014/main" id="{01E6B5E8-B33D-4D70-B30A-823D655388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1" name="Freeform 52">
              <a:extLst>
                <a:ext uri="{FF2B5EF4-FFF2-40B4-BE49-F238E27FC236}">
                  <a16:creationId xmlns:a16="http://schemas.microsoft.com/office/drawing/2014/main" id="{04BD65AE-3613-409E-859A-F5E47E7ED8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2" name="Freeform 53">
              <a:extLst>
                <a:ext uri="{FF2B5EF4-FFF2-40B4-BE49-F238E27FC236}">
                  <a16:creationId xmlns:a16="http://schemas.microsoft.com/office/drawing/2014/main" id="{6AC52B47-CF30-4905-A913-8016FD7DF8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3" name="Freeform 54">
              <a:extLst>
                <a:ext uri="{FF2B5EF4-FFF2-40B4-BE49-F238E27FC236}">
                  <a16:creationId xmlns:a16="http://schemas.microsoft.com/office/drawing/2014/main" id="{945DD375-89B4-4594-879C-C88E3E07E4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4" name="Freeform 55">
              <a:extLst>
                <a:ext uri="{FF2B5EF4-FFF2-40B4-BE49-F238E27FC236}">
                  <a16:creationId xmlns:a16="http://schemas.microsoft.com/office/drawing/2014/main" id="{4EF2ED92-CD73-4432-B715-54794B6CC8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5" name="Freeform 56">
              <a:extLst>
                <a:ext uri="{FF2B5EF4-FFF2-40B4-BE49-F238E27FC236}">
                  <a16:creationId xmlns:a16="http://schemas.microsoft.com/office/drawing/2014/main" id="{4C080334-01D5-4AEE-B802-115F8FF429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6" name="Freeform 57">
              <a:extLst>
                <a:ext uri="{FF2B5EF4-FFF2-40B4-BE49-F238E27FC236}">
                  <a16:creationId xmlns:a16="http://schemas.microsoft.com/office/drawing/2014/main" id="{5B2CD9BC-4DF9-4317-9F4F-168D1E48FF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7" name="Freeform 59">
              <a:extLst>
                <a:ext uri="{FF2B5EF4-FFF2-40B4-BE49-F238E27FC236}">
                  <a16:creationId xmlns:a16="http://schemas.microsoft.com/office/drawing/2014/main" id="{9ED340BE-C2EA-4C3D-9E5F-49D0601E22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8" name="Freeform 60">
              <a:extLst>
                <a:ext uri="{FF2B5EF4-FFF2-40B4-BE49-F238E27FC236}">
                  <a16:creationId xmlns:a16="http://schemas.microsoft.com/office/drawing/2014/main" id="{F83C564A-309A-4BE2-A1B7-CB9000A40F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89" name="Freeform 61">
              <a:extLst>
                <a:ext uri="{FF2B5EF4-FFF2-40B4-BE49-F238E27FC236}">
                  <a16:creationId xmlns:a16="http://schemas.microsoft.com/office/drawing/2014/main" id="{6DB3A353-2237-4080-B766-F62A628B38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0" name="Freeform 5">
              <a:extLst>
                <a:ext uri="{FF2B5EF4-FFF2-40B4-BE49-F238E27FC236}">
                  <a16:creationId xmlns:a16="http://schemas.microsoft.com/office/drawing/2014/main" id="{F97333D1-A657-49E4-BCD3-47476A14CA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1" name="Freeform 6">
              <a:extLst>
                <a:ext uri="{FF2B5EF4-FFF2-40B4-BE49-F238E27FC236}">
                  <a16:creationId xmlns:a16="http://schemas.microsoft.com/office/drawing/2014/main" id="{D848B0DC-182E-4466-BC72-7D1D16380F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2" name="Freeform 7">
              <a:extLst>
                <a:ext uri="{FF2B5EF4-FFF2-40B4-BE49-F238E27FC236}">
                  <a16:creationId xmlns:a16="http://schemas.microsoft.com/office/drawing/2014/main" id="{60CE5FE2-5C67-4168-A845-1851C07B74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3" name="Freeform 8">
              <a:extLst>
                <a:ext uri="{FF2B5EF4-FFF2-40B4-BE49-F238E27FC236}">
                  <a16:creationId xmlns:a16="http://schemas.microsoft.com/office/drawing/2014/main" id="{FFD9F71E-ACAB-4435-8558-5C891704E5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4" name="Freeform 9">
              <a:extLst>
                <a:ext uri="{FF2B5EF4-FFF2-40B4-BE49-F238E27FC236}">
                  <a16:creationId xmlns:a16="http://schemas.microsoft.com/office/drawing/2014/main" id="{D8F3C4EF-CAB3-477F-9BE6-7AE0EE0861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5" name="Freeform 11">
              <a:extLst>
                <a:ext uri="{FF2B5EF4-FFF2-40B4-BE49-F238E27FC236}">
                  <a16:creationId xmlns:a16="http://schemas.microsoft.com/office/drawing/2014/main" id="{99F3B109-2DD1-4023-AB8C-C4CFFBC1EE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6" name="Freeform 12">
              <a:extLst>
                <a:ext uri="{FF2B5EF4-FFF2-40B4-BE49-F238E27FC236}">
                  <a16:creationId xmlns:a16="http://schemas.microsoft.com/office/drawing/2014/main" id="{AEE61596-3CEF-4CF6-A4FA-2262654387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7" name="Freeform 13">
              <a:extLst>
                <a:ext uri="{FF2B5EF4-FFF2-40B4-BE49-F238E27FC236}">
                  <a16:creationId xmlns:a16="http://schemas.microsoft.com/office/drawing/2014/main" id="{ACA5CDA1-D484-482B-924A-C21EFFB263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8" name="Freeform 14">
              <a:extLst>
                <a:ext uri="{FF2B5EF4-FFF2-40B4-BE49-F238E27FC236}">
                  <a16:creationId xmlns:a16="http://schemas.microsoft.com/office/drawing/2014/main" id="{8BAD048C-9E22-4DAB-BB3C-8978DFC799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9" name="Freeform 16">
              <a:extLst>
                <a:ext uri="{FF2B5EF4-FFF2-40B4-BE49-F238E27FC236}">
                  <a16:creationId xmlns:a16="http://schemas.microsoft.com/office/drawing/2014/main" id="{1A2637B3-8C74-4B55-872D-CFE1F1929A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0" name="Freeform 17">
              <a:extLst>
                <a:ext uri="{FF2B5EF4-FFF2-40B4-BE49-F238E27FC236}">
                  <a16:creationId xmlns:a16="http://schemas.microsoft.com/office/drawing/2014/main" id="{C73B0390-BD3E-4AFB-ADF3-676ECF8900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1" name="Freeform 21">
              <a:extLst>
                <a:ext uri="{FF2B5EF4-FFF2-40B4-BE49-F238E27FC236}">
                  <a16:creationId xmlns:a16="http://schemas.microsoft.com/office/drawing/2014/main" id="{35236E6F-9C25-49CE-9078-306D3A5FA0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2" name="Freeform 25">
              <a:extLst>
                <a:ext uri="{FF2B5EF4-FFF2-40B4-BE49-F238E27FC236}">
                  <a16:creationId xmlns:a16="http://schemas.microsoft.com/office/drawing/2014/main" id="{46D4BFF5-1B3A-44D0-9720-143617E0098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3" name="Freeform 29">
              <a:extLst>
                <a:ext uri="{FF2B5EF4-FFF2-40B4-BE49-F238E27FC236}">
                  <a16:creationId xmlns:a16="http://schemas.microsoft.com/office/drawing/2014/main" id="{77FD726E-2EB9-4305-BEE5-7C48D51C9BA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4" name="Freeform 31">
              <a:extLst>
                <a:ext uri="{FF2B5EF4-FFF2-40B4-BE49-F238E27FC236}">
                  <a16:creationId xmlns:a16="http://schemas.microsoft.com/office/drawing/2014/main" id="{25E6083A-3C52-4763-92A2-1B88843EF3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5" name="Freeform 32">
              <a:extLst>
                <a:ext uri="{FF2B5EF4-FFF2-40B4-BE49-F238E27FC236}">
                  <a16:creationId xmlns:a16="http://schemas.microsoft.com/office/drawing/2014/main" id="{CA90BF22-94F7-4D52-8725-FDCE69CE6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6" name="Freeform 33">
              <a:extLst>
                <a:ext uri="{FF2B5EF4-FFF2-40B4-BE49-F238E27FC236}">
                  <a16:creationId xmlns:a16="http://schemas.microsoft.com/office/drawing/2014/main" id="{998A2F47-3F4E-4065-86CF-B49B258FF1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7" name="Freeform 34">
              <a:extLst>
                <a:ext uri="{FF2B5EF4-FFF2-40B4-BE49-F238E27FC236}">
                  <a16:creationId xmlns:a16="http://schemas.microsoft.com/office/drawing/2014/main" id="{65AF8C00-7E07-4E42-A41A-08417BB0E5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8" name="Freeform 35">
              <a:extLst>
                <a:ext uri="{FF2B5EF4-FFF2-40B4-BE49-F238E27FC236}">
                  <a16:creationId xmlns:a16="http://schemas.microsoft.com/office/drawing/2014/main" id="{E0C04B54-4EF5-4B04-A708-8339062DA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9" name="Freeform 36">
              <a:extLst>
                <a:ext uri="{FF2B5EF4-FFF2-40B4-BE49-F238E27FC236}">
                  <a16:creationId xmlns:a16="http://schemas.microsoft.com/office/drawing/2014/main" id="{C16D1625-1345-49A9-9FAE-3600E0D116C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0" name="Freeform 37">
              <a:extLst>
                <a:ext uri="{FF2B5EF4-FFF2-40B4-BE49-F238E27FC236}">
                  <a16:creationId xmlns:a16="http://schemas.microsoft.com/office/drawing/2014/main" id="{B8817E5F-6964-4B89-9CD1-CD4621B6EC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1" name="Freeform 38">
              <a:extLst>
                <a:ext uri="{FF2B5EF4-FFF2-40B4-BE49-F238E27FC236}">
                  <a16:creationId xmlns:a16="http://schemas.microsoft.com/office/drawing/2014/main" id="{952E3586-DC86-4B27-AAC4-D005819D2C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2" name="Freeform 39">
              <a:extLst>
                <a:ext uri="{FF2B5EF4-FFF2-40B4-BE49-F238E27FC236}">
                  <a16:creationId xmlns:a16="http://schemas.microsoft.com/office/drawing/2014/main" id="{22CB13D9-EA0B-45B8-8E8F-3AABBE9D79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3" name="Freeform 40">
              <a:extLst>
                <a:ext uri="{FF2B5EF4-FFF2-40B4-BE49-F238E27FC236}">
                  <a16:creationId xmlns:a16="http://schemas.microsoft.com/office/drawing/2014/main" id="{3755BB78-63DB-4A8C-A113-795862B375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4" name="Freeform 41">
              <a:extLst>
                <a:ext uri="{FF2B5EF4-FFF2-40B4-BE49-F238E27FC236}">
                  <a16:creationId xmlns:a16="http://schemas.microsoft.com/office/drawing/2014/main" id="{68D97FB6-919C-4D25-A4CE-65C0BB8B41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5" name="Freeform 42">
              <a:extLst>
                <a:ext uri="{FF2B5EF4-FFF2-40B4-BE49-F238E27FC236}">
                  <a16:creationId xmlns:a16="http://schemas.microsoft.com/office/drawing/2014/main" id="{B7FB8601-BFD8-42A2-BFC8-826DA56794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6" name="Freeform 44">
              <a:extLst>
                <a:ext uri="{FF2B5EF4-FFF2-40B4-BE49-F238E27FC236}">
                  <a16:creationId xmlns:a16="http://schemas.microsoft.com/office/drawing/2014/main" id="{E66A3773-870D-43D8-97C8-9210A0288C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7" name="Freeform 45">
              <a:extLst>
                <a:ext uri="{FF2B5EF4-FFF2-40B4-BE49-F238E27FC236}">
                  <a16:creationId xmlns:a16="http://schemas.microsoft.com/office/drawing/2014/main" id="{08736EF7-6BB0-4CA8-B063-CD217FF9BF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8" name="Freeform 46">
              <a:extLst>
                <a:ext uri="{FF2B5EF4-FFF2-40B4-BE49-F238E27FC236}">
                  <a16:creationId xmlns:a16="http://schemas.microsoft.com/office/drawing/2014/main" id="{57EBF709-9E0F-48A1-BCDD-F3C74F1D49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9" name="Freeform 47">
              <a:extLst>
                <a:ext uri="{FF2B5EF4-FFF2-40B4-BE49-F238E27FC236}">
                  <a16:creationId xmlns:a16="http://schemas.microsoft.com/office/drawing/2014/main" id="{251EC588-C357-470F-A194-F4A0C32B7F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0" name="Freeform 48">
              <a:extLst>
                <a:ext uri="{FF2B5EF4-FFF2-40B4-BE49-F238E27FC236}">
                  <a16:creationId xmlns:a16="http://schemas.microsoft.com/office/drawing/2014/main" id="{02592C96-1066-4F6E-9353-4FF1D5ED98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1" name="Freeform 49">
              <a:extLst>
                <a:ext uri="{FF2B5EF4-FFF2-40B4-BE49-F238E27FC236}">
                  <a16:creationId xmlns:a16="http://schemas.microsoft.com/office/drawing/2014/main" id="{B5016669-96C5-4574-B536-65060BCE97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2" name="Freeform 8">
              <a:extLst>
                <a:ext uri="{FF2B5EF4-FFF2-40B4-BE49-F238E27FC236}">
                  <a16:creationId xmlns:a16="http://schemas.microsoft.com/office/drawing/2014/main" id="{5C697245-37CA-4D12-9F8C-308595014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3" name="Freeform 106">
              <a:extLst>
                <a:ext uri="{FF2B5EF4-FFF2-40B4-BE49-F238E27FC236}">
                  <a16:creationId xmlns:a16="http://schemas.microsoft.com/office/drawing/2014/main" id="{3776B83C-39DC-4C02-B33B-848604D0A9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125" name="Rectangle 124">
            <a:extLst>
              <a:ext uri="{FF2B5EF4-FFF2-40B4-BE49-F238E27FC236}">
                <a16:creationId xmlns:a16="http://schemas.microsoft.com/office/drawing/2014/main" id="{BCAE8BE1-A178-4D43-B3B0-FF22D765F1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3819626A-1849-4F10-89EC-215F6A4BC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6" y="0"/>
            <a:ext cx="12192000" cy="4913194"/>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A898FDBA-CBCE-457E-A2C0-795348D00D71}"/>
              </a:ext>
            </a:extLst>
          </p:cNvPr>
          <p:cNvSpPr>
            <a:spLocks noGrp="1"/>
          </p:cNvSpPr>
          <p:nvPr>
            <p:ph type="title"/>
          </p:nvPr>
        </p:nvSpPr>
        <p:spPr>
          <a:xfrm>
            <a:off x="1798381" y="876300"/>
            <a:ext cx="8595239" cy="2911869"/>
          </a:xfrm>
        </p:spPr>
        <p:txBody>
          <a:bodyPr vert="horz" lIns="91440" tIns="45720" rIns="91440" bIns="45720" rtlCol="0" anchor="b">
            <a:normAutofit/>
          </a:bodyPr>
          <a:lstStyle/>
          <a:p>
            <a:pPr algn="ctr"/>
            <a:r>
              <a:rPr lang="en-US" sz="5400"/>
              <a:t>Dziękuję Za Uwagę </a:t>
            </a:r>
            <a:br>
              <a:rPr lang="en-US" sz="5400"/>
            </a:br>
            <a:r>
              <a:rPr lang="en-US" sz="5400"/>
              <a:t>Martyna Leks</a:t>
            </a:r>
          </a:p>
        </p:txBody>
      </p:sp>
      <p:grpSp>
        <p:nvGrpSpPr>
          <p:cNvPr id="129" name="Group 128">
            <a:extLst>
              <a:ext uri="{FF2B5EF4-FFF2-40B4-BE49-F238E27FC236}">
                <a16:creationId xmlns:a16="http://schemas.microsoft.com/office/drawing/2014/main" id="{AAEF0DB4-E2F1-4DE6-A55A-B7511FD6E9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688" y="4541153"/>
            <a:ext cx="12108544" cy="653700"/>
            <a:chOff x="0" y="5833367"/>
            <a:chExt cx="12243348" cy="653700"/>
          </a:xfrm>
        </p:grpSpPr>
        <p:sp>
          <p:nvSpPr>
            <p:cNvPr id="130" name="Freeform 6">
              <a:extLst>
                <a:ext uri="{FF2B5EF4-FFF2-40B4-BE49-F238E27FC236}">
                  <a16:creationId xmlns:a16="http://schemas.microsoft.com/office/drawing/2014/main" id="{2BC91FD0-A205-4CAB-B34E-60D3788049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32866" y="6266740"/>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105">
              <a:extLst>
                <a:ext uri="{FF2B5EF4-FFF2-40B4-BE49-F238E27FC236}">
                  <a16:creationId xmlns:a16="http://schemas.microsoft.com/office/drawing/2014/main" id="{2A1EFFB9-AB17-4F59-9A3B-803325A4E7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58428" y="5838556"/>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106">
              <a:extLst>
                <a:ext uri="{FF2B5EF4-FFF2-40B4-BE49-F238E27FC236}">
                  <a16:creationId xmlns:a16="http://schemas.microsoft.com/office/drawing/2014/main" id="{E7238B80-CDF9-4CAC-9AB5-8589C82EAE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70691" y="584998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07">
              <a:extLst>
                <a:ext uri="{FF2B5EF4-FFF2-40B4-BE49-F238E27FC236}">
                  <a16:creationId xmlns:a16="http://schemas.microsoft.com/office/drawing/2014/main" id="{7EC00F0D-7BE8-4FCF-93DF-B323CEFF36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198566" y="592668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08">
              <a:extLst>
                <a:ext uri="{FF2B5EF4-FFF2-40B4-BE49-F238E27FC236}">
                  <a16:creationId xmlns:a16="http://schemas.microsoft.com/office/drawing/2014/main" id="{33447C1A-ED61-468B-B343-B12658F9CA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83918" y="5862220"/>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09">
              <a:extLst>
                <a:ext uri="{FF2B5EF4-FFF2-40B4-BE49-F238E27FC236}">
                  <a16:creationId xmlns:a16="http://schemas.microsoft.com/office/drawing/2014/main" id="{EB0725CA-1A94-46AF-8A92-278F10B16B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665993" y="5865486"/>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10">
              <a:extLst>
                <a:ext uri="{FF2B5EF4-FFF2-40B4-BE49-F238E27FC236}">
                  <a16:creationId xmlns:a16="http://schemas.microsoft.com/office/drawing/2014/main" id="{3D170FF3-B996-42C2-A51A-82618850C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34969" y="5867234"/>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11">
              <a:extLst>
                <a:ext uri="{FF2B5EF4-FFF2-40B4-BE49-F238E27FC236}">
                  <a16:creationId xmlns:a16="http://schemas.microsoft.com/office/drawing/2014/main" id="{E5FDE205-773C-4587-B06D-BD482FC0A7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07232" y="5877726"/>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12">
              <a:extLst>
                <a:ext uri="{FF2B5EF4-FFF2-40B4-BE49-F238E27FC236}">
                  <a16:creationId xmlns:a16="http://schemas.microsoft.com/office/drawing/2014/main" id="{C49746F8-1BCF-49C2-A1C5-D2B85E7C05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45291" y="5833367"/>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22">
              <a:extLst>
                <a:ext uri="{FF2B5EF4-FFF2-40B4-BE49-F238E27FC236}">
                  <a16:creationId xmlns:a16="http://schemas.microsoft.com/office/drawing/2014/main" id="{F45277B2-9094-4445-86D8-C91D65F5DC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72383" y="6167445"/>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23">
              <a:extLst>
                <a:ext uri="{FF2B5EF4-FFF2-40B4-BE49-F238E27FC236}">
                  <a16:creationId xmlns:a16="http://schemas.microsoft.com/office/drawing/2014/main" id="{2BBFD32C-2D27-415E-8430-8BDD8D97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90525" y="6136843"/>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30">
              <a:extLst>
                <a:ext uri="{FF2B5EF4-FFF2-40B4-BE49-F238E27FC236}">
                  <a16:creationId xmlns:a16="http://schemas.microsoft.com/office/drawing/2014/main" id="{D43C7D72-4A00-4EF4-BF13-BAC4F04EEE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67876" y="613368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31">
              <a:extLst>
                <a:ext uri="{FF2B5EF4-FFF2-40B4-BE49-F238E27FC236}">
                  <a16:creationId xmlns:a16="http://schemas.microsoft.com/office/drawing/2014/main" id="{3CC17EEB-009B-460C-B97D-E23BAC8CF5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3018" y="6164589"/>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132">
              <a:extLst>
                <a:ext uri="{FF2B5EF4-FFF2-40B4-BE49-F238E27FC236}">
                  <a16:creationId xmlns:a16="http://schemas.microsoft.com/office/drawing/2014/main" id="{3CA392E7-2C5E-430E-A285-A43F098A81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80494" y="6206007"/>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134">
              <a:extLst>
                <a:ext uri="{FF2B5EF4-FFF2-40B4-BE49-F238E27FC236}">
                  <a16:creationId xmlns:a16="http://schemas.microsoft.com/office/drawing/2014/main" id="{3808FC12-3932-4A3D-812C-171F140EE5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076791" y="6211976"/>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135">
              <a:extLst>
                <a:ext uri="{FF2B5EF4-FFF2-40B4-BE49-F238E27FC236}">
                  <a16:creationId xmlns:a16="http://schemas.microsoft.com/office/drawing/2014/main" id="{80BFA6D6-7979-45B4-BDD2-F6EB244C17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8831" y="611807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141">
              <a:extLst>
                <a:ext uri="{FF2B5EF4-FFF2-40B4-BE49-F238E27FC236}">
                  <a16:creationId xmlns:a16="http://schemas.microsoft.com/office/drawing/2014/main" id="{87BF3F25-EA1A-4783-9568-76113FBBB6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77721" y="6192483"/>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91">
              <a:extLst>
                <a:ext uri="{FF2B5EF4-FFF2-40B4-BE49-F238E27FC236}">
                  <a16:creationId xmlns:a16="http://schemas.microsoft.com/office/drawing/2014/main" id="{81E3D954-5AA5-49A8-9BA6-C4FC208B2F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99219" y="5925439"/>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92">
              <a:extLst>
                <a:ext uri="{FF2B5EF4-FFF2-40B4-BE49-F238E27FC236}">
                  <a16:creationId xmlns:a16="http://schemas.microsoft.com/office/drawing/2014/main" id="{C62E369F-72C7-4158-B7A6-D6C81689AA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43340" y="5862219"/>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93">
              <a:extLst>
                <a:ext uri="{FF2B5EF4-FFF2-40B4-BE49-F238E27FC236}">
                  <a16:creationId xmlns:a16="http://schemas.microsoft.com/office/drawing/2014/main" id="{80849728-9BE8-4333-B5AA-376DF750BD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325078" y="5884777"/>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94">
              <a:extLst>
                <a:ext uri="{FF2B5EF4-FFF2-40B4-BE49-F238E27FC236}">
                  <a16:creationId xmlns:a16="http://schemas.microsoft.com/office/drawing/2014/main" id="{FBD2BA47-7553-4D8B-A6D4-29F078E164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255785" y="597086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95">
              <a:extLst>
                <a:ext uri="{FF2B5EF4-FFF2-40B4-BE49-F238E27FC236}">
                  <a16:creationId xmlns:a16="http://schemas.microsoft.com/office/drawing/2014/main" id="{74D636C8-7F45-489F-8810-6905B1AE0C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038154" y="591497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96">
              <a:extLst>
                <a:ext uri="{FF2B5EF4-FFF2-40B4-BE49-F238E27FC236}">
                  <a16:creationId xmlns:a16="http://schemas.microsoft.com/office/drawing/2014/main" id="{4C7E2056-38D8-4E5E-848D-6609AAEFF4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556561" y="5921498"/>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97">
              <a:extLst>
                <a:ext uri="{FF2B5EF4-FFF2-40B4-BE49-F238E27FC236}">
                  <a16:creationId xmlns:a16="http://schemas.microsoft.com/office/drawing/2014/main" id="{1FA0FFA1-3A5B-46CA-8C5D-AD895EA57B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50229" y="5923946"/>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98">
              <a:extLst>
                <a:ext uri="{FF2B5EF4-FFF2-40B4-BE49-F238E27FC236}">
                  <a16:creationId xmlns:a16="http://schemas.microsoft.com/office/drawing/2014/main" id="{675FD8BB-1EA3-4596-9703-4F8866D5AC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31821" y="5923946"/>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99">
              <a:extLst>
                <a:ext uri="{FF2B5EF4-FFF2-40B4-BE49-F238E27FC236}">
                  <a16:creationId xmlns:a16="http://schemas.microsoft.com/office/drawing/2014/main" id="{84DC6FFB-600D-4CED-A125-D2AB1D6F6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425006" y="592394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00">
              <a:extLst>
                <a:ext uri="{FF2B5EF4-FFF2-40B4-BE49-F238E27FC236}">
                  <a16:creationId xmlns:a16="http://schemas.microsoft.com/office/drawing/2014/main" id="{DD899978-14D8-4E2A-BCEB-EF6D139167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877354" y="5923945"/>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01">
              <a:extLst>
                <a:ext uri="{FF2B5EF4-FFF2-40B4-BE49-F238E27FC236}">
                  <a16:creationId xmlns:a16="http://schemas.microsoft.com/office/drawing/2014/main" id="{5B59BD92-A99F-4F44-9D1F-561AB49B91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74567" y="5930475"/>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102">
              <a:extLst>
                <a:ext uri="{FF2B5EF4-FFF2-40B4-BE49-F238E27FC236}">
                  <a16:creationId xmlns:a16="http://schemas.microsoft.com/office/drawing/2014/main" id="{6733D532-6F62-4525-B661-2AF7E63AC0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734759" y="593378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103">
              <a:extLst>
                <a:ext uri="{FF2B5EF4-FFF2-40B4-BE49-F238E27FC236}">
                  <a16:creationId xmlns:a16="http://schemas.microsoft.com/office/drawing/2014/main" id="{48C0D2C8-88E5-4E19-8FE1-246ED12E60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14652" y="593945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104">
              <a:extLst>
                <a:ext uri="{FF2B5EF4-FFF2-40B4-BE49-F238E27FC236}">
                  <a16:creationId xmlns:a16="http://schemas.microsoft.com/office/drawing/2014/main" id="{0E95B9EB-D73A-4979-9F2F-10C9CF8EBE8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463918" y="593945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13">
              <a:extLst>
                <a:ext uri="{FF2B5EF4-FFF2-40B4-BE49-F238E27FC236}">
                  <a16:creationId xmlns:a16="http://schemas.microsoft.com/office/drawing/2014/main" id="{33565EB2-4584-4F8D-97E7-DF87DB3B4E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852139" y="5985147"/>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14">
              <a:extLst>
                <a:ext uri="{FF2B5EF4-FFF2-40B4-BE49-F238E27FC236}">
                  <a16:creationId xmlns:a16="http://schemas.microsoft.com/office/drawing/2014/main" id="{93D61EE8-FE02-45F6-98C2-D410B4267D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618593" y="5985147"/>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115">
              <a:extLst>
                <a:ext uri="{FF2B5EF4-FFF2-40B4-BE49-F238E27FC236}">
                  <a16:creationId xmlns:a16="http://schemas.microsoft.com/office/drawing/2014/main" id="{D4D8B720-4586-4359-9303-02F8D58EDE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81447" y="599086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117">
              <a:extLst>
                <a:ext uri="{FF2B5EF4-FFF2-40B4-BE49-F238E27FC236}">
                  <a16:creationId xmlns:a16="http://schemas.microsoft.com/office/drawing/2014/main" id="{67BC569A-1D14-40F6-B1ED-429CAB83EB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76684" y="600310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118">
              <a:extLst>
                <a:ext uri="{FF2B5EF4-FFF2-40B4-BE49-F238E27FC236}">
                  <a16:creationId xmlns:a16="http://schemas.microsoft.com/office/drawing/2014/main" id="{563EF170-082E-4AC9-8470-C1F9869849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537628" y="600636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119">
              <a:extLst>
                <a:ext uri="{FF2B5EF4-FFF2-40B4-BE49-F238E27FC236}">
                  <a16:creationId xmlns:a16="http://schemas.microsoft.com/office/drawing/2014/main" id="{7C735B47-24EC-470D-8A76-B059F9162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54193" y="5947089"/>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20">
              <a:extLst>
                <a:ext uri="{FF2B5EF4-FFF2-40B4-BE49-F238E27FC236}">
                  <a16:creationId xmlns:a16="http://schemas.microsoft.com/office/drawing/2014/main" id="{356A1A8A-BA81-46A2-80A7-4446CCC18E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822857" y="6249048"/>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21">
              <a:extLst>
                <a:ext uri="{FF2B5EF4-FFF2-40B4-BE49-F238E27FC236}">
                  <a16:creationId xmlns:a16="http://schemas.microsoft.com/office/drawing/2014/main" id="{B800E226-AB3E-4B1E-ABCB-F2CC2441CA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537067" y="6260039"/>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25">
              <a:extLst>
                <a:ext uri="{FF2B5EF4-FFF2-40B4-BE49-F238E27FC236}">
                  <a16:creationId xmlns:a16="http://schemas.microsoft.com/office/drawing/2014/main" id="{25BB6246-076E-4BF1-84A1-FA00DFF6DB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14022" y="6238145"/>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26">
              <a:extLst>
                <a:ext uri="{FF2B5EF4-FFF2-40B4-BE49-F238E27FC236}">
                  <a16:creationId xmlns:a16="http://schemas.microsoft.com/office/drawing/2014/main" id="{0737E152-D949-48FA-BBB9-D335340C8E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50834" y="6249979"/>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27">
              <a:extLst>
                <a:ext uri="{FF2B5EF4-FFF2-40B4-BE49-F238E27FC236}">
                  <a16:creationId xmlns:a16="http://schemas.microsoft.com/office/drawing/2014/main" id="{B6CD5183-FDE3-43C7-B69C-4FE34C83DE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25618" y="6249978"/>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28">
              <a:extLst>
                <a:ext uri="{FF2B5EF4-FFF2-40B4-BE49-F238E27FC236}">
                  <a16:creationId xmlns:a16="http://schemas.microsoft.com/office/drawing/2014/main" id="{A1FC748D-6CD1-4630-BD03-91443D49D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752808" y="6253241"/>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29">
              <a:extLst>
                <a:ext uri="{FF2B5EF4-FFF2-40B4-BE49-F238E27FC236}">
                  <a16:creationId xmlns:a16="http://schemas.microsoft.com/office/drawing/2014/main" id="{806ADF7D-E22E-4CC0-A5FA-13FF7314C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00604" y="6253241"/>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33">
              <a:extLst>
                <a:ext uri="{FF2B5EF4-FFF2-40B4-BE49-F238E27FC236}">
                  <a16:creationId xmlns:a16="http://schemas.microsoft.com/office/drawing/2014/main" id="{D92F6CB0-7C26-40A2-BE61-F5B9566910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507420" y="6262219"/>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36">
              <a:extLst>
                <a:ext uri="{FF2B5EF4-FFF2-40B4-BE49-F238E27FC236}">
                  <a16:creationId xmlns:a16="http://schemas.microsoft.com/office/drawing/2014/main" id="{BE354CED-9FB3-47F2-AF83-42F52F6172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568517" y="6274085"/>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6" name="Freeform 137">
              <a:extLst>
                <a:ext uri="{FF2B5EF4-FFF2-40B4-BE49-F238E27FC236}">
                  <a16:creationId xmlns:a16="http://schemas.microsoft.com/office/drawing/2014/main" id="{4A005BFC-833D-4699-99AB-16DDBC5B6F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268636" y="627772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7" name="Freeform 138">
              <a:extLst>
                <a:ext uri="{FF2B5EF4-FFF2-40B4-BE49-F238E27FC236}">
                  <a16:creationId xmlns:a16="http://schemas.microsoft.com/office/drawing/2014/main" id="{FB639FC6-38FA-4FEE-B247-02D4AB6995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16079" y="6280172"/>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139">
              <a:extLst>
                <a:ext uri="{FF2B5EF4-FFF2-40B4-BE49-F238E27FC236}">
                  <a16:creationId xmlns:a16="http://schemas.microsoft.com/office/drawing/2014/main" id="{67B04E28-283D-4C2A-8993-07F7594742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537627" y="628669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140">
              <a:extLst>
                <a:ext uri="{FF2B5EF4-FFF2-40B4-BE49-F238E27FC236}">
                  <a16:creationId xmlns:a16="http://schemas.microsoft.com/office/drawing/2014/main" id="{F369C421-E6B1-47CB-8D36-602DCFD084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995618" y="6289963"/>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142">
              <a:extLst>
                <a:ext uri="{FF2B5EF4-FFF2-40B4-BE49-F238E27FC236}">
                  <a16:creationId xmlns:a16="http://schemas.microsoft.com/office/drawing/2014/main" id="{A7CC56DE-C7CA-4190-A19D-77192BE4DE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66179" y="6316892"/>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143">
              <a:extLst>
                <a:ext uri="{FF2B5EF4-FFF2-40B4-BE49-F238E27FC236}">
                  <a16:creationId xmlns:a16="http://schemas.microsoft.com/office/drawing/2014/main" id="{55F7DE38-BD8A-4B0C-AF46-B87EB85D49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793248" y="6320155"/>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144">
              <a:extLst>
                <a:ext uri="{FF2B5EF4-FFF2-40B4-BE49-F238E27FC236}">
                  <a16:creationId xmlns:a16="http://schemas.microsoft.com/office/drawing/2014/main" id="{A74A8E74-E14E-4CDE-A845-825C1C6567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61757" y="6316892"/>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145">
              <a:extLst>
                <a:ext uri="{FF2B5EF4-FFF2-40B4-BE49-F238E27FC236}">
                  <a16:creationId xmlns:a16="http://schemas.microsoft.com/office/drawing/2014/main" id="{1C2158A2-4E01-4AE9-B845-853B79DE31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71778" y="6322605"/>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8">
              <a:extLst>
                <a:ext uri="{FF2B5EF4-FFF2-40B4-BE49-F238E27FC236}">
                  <a16:creationId xmlns:a16="http://schemas.microsoft.com/office/drawing/2014/main" id="{65867385-C75B-4A79-AEFE-EB93F5EA7F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27269" y="628058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8">
              <a:extLst>
                <a:ext uri="{FF2B5EF4-FFF2-40B4-BE49-F238E27FC236}">
                  <a16:creationId xmlns:a16="http://schemas.microsoft.com/office/drawing/2014/main" id="{90E22355-6E51-41B6-BD18-9A8997404F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6018" y="584276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106">
              <a:extLst>
                <a:ext uri="{FF2B5EF4-FFF2-40B4-BE49-F238E27FC236}">
                  <a16:creationId xmlns:a16="http://schemas.microsoft.com/office/drawing/2014/main" id="{27E6A046-7529-479D-99F7-5996433A82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0" y="605725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20">
              <a:extLst>
                <a:ext uri="{FF2B5EF4-FFF2-40B4-BE49-F238E27FC236}">
                  <a16:creationId xmlns:a16="http://schemas.microsoft.com/office/drawing/2014/main" id="{E65827C4-2719-433B-916A-B34ABA9F24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137524" y="5942904"/>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20">
              <a:extLst>
                <a:ext uri="{FF2B5EF4-FFF2-40B4-BE49-F238E27FC236}">
                  <a16:creationId xmlns:a16="http://schemas.microsoft.com/office/drawing/2014/main" id="{E2CC6139-E679-4C4E-AFFB-76EA1D488D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19407" y="5951690"/>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125">
              <a:extLst>
                <a:ext uri="{FF2B5EF4-FFF2-40B4-BE49-F238E27FC236}">
                  <a16:creationId xmlns:a16="http://schemas.microsoft.com/office/drawing/2014/main" id="{9507F8C0-A977-4699-8EF2-CF96FB838B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528670" y="6231153"/>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137">
              <a:extLst>
                <a:ext uri="{FF2B5EF4-FFF2-40B4-BE49-F238E27FC236}">
                  <a16:creationId xmlns:a16="http://schemas.microsoft.com/office/drawing/2014/main" id="{F644FE9F-CA0D-4386-85E8-DCE42FC12A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456267" y="5963524"/>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6">
              <a:extLst>
                <a:ext uri="{FF2B5EF4-FFF2-40B4-BE49-F238E27FC236}">
                  <a16:creationId xmlns:a16="http://schemas.microsoft.com/office/drawing/2014/main" id="{6B7EEE3F-5CAC-4235-903E-7C4DA07495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83488" y="6310399"/>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105">
              <a:extLst>
                <a:ext uri="{FF2B5EF4-FFF2-40B4-BE49-F238E27FC236}">
                  <a16:creationId xmlns:a16="http://schemas.microsoft.com/office/drawing/2014/main" id="{CF870EA8-C61A-4759-A096-E25A85991A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78638" y="5996207"/>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106">
              <a:extLst>
                <a:ext uri="{FF2B5EF4-FFF2-40B4-BE49-F238E27FC236}">
                  <a16:creationId xmlns:a16="http://schemas.microsoft.com/office/drawing/2014/main" id="{46FE89C7-BA1B-4C2B-BDEC-7ED7B6D8F0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230164" y="595079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107">
              <a:extLst>
                <a:ext uri="{FF2B5EF4-FFF2-40B4-BE49-F238E27FC236}">
                  <a16:creationId xmlns:a16="http://schemas.microsoft.com/office/drawing/2014/main" id="{96F67A96-8892-4A05-9D0B-26F2322B94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58039" y="602749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108">
              <a:extLst>
                <a:ext uri="{FF2B5EF4-FFF2-40B4-BE49-F238E27FC236}">
                  <a16:creationId xmlns:a16="http://schemas.microsoft.com/office/drawing/2014/main" id="{5AFB3920-37B7-4162-8346-23E80DE13F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843391" y="5963034"/>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109">
              <a:extLst>
                <a:ext uri="{FF2B5EF4-FFF2-40B4-BE49-F238E27FC236}">
                  <a16:creationId xmlns:a16="http://schemas.microsoft.com/office/drawing/2014/main" id="{21F45221-720F-4596-B680-E3517046FA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334906" y="5995680"/>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110">
              <a:extLst>
                <a:ext uri="{FF2B5EF4-FFF2-40B4-BE49-F238E27FC236}">
                  <a16:creationId xmlns:a16="http://schemas.microsoft.com/office/drawing/2014/main" id="{767AB243-669A-4FAC-994C-C020AA8CD0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51575" y="5968048"/>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111">
              <a:extLst>
                <a:ext uri="{FF2B5EF4-FFF2-40B4-BE49-F238E27FC236}">
                  <a16:creationId xmlns:a16="http://schemas.microsoft.com/office/drawing/2014/main" id="{6AD5D6CF-5C12-4BC1-BB09-E2934F7293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066705" y="5978540"/>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112">
              <a:extLst>
                <a:ext uri="{FF2B5EF4-FFF2-40B4-BE49-F238E27FC236}">
                  <a16:creationId xmlns:a16="http://schemas.microsoft.com/office/drawing/2014/main" id="{0FCFFE49-652E-47DA-A8D4-8BEC69FC7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551876" y="5966299"/>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122">
              <a:extLst>
                <a:ext uri="{FF2B5EF4-FFF2-40B4-BE49-F238E27FC236}">
                  <a16:creationId xmlns:a16="http://schemas.microsoft.com/office/drawing/2014/main" id="{E466EE92-6CDE-441E-8F7B-5F203EBDDF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311861" y="6280580"/>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130">
              <a:extLst>
                <a:ext uri="{FF2B5EF4-FFF2-40B4-BE49-F238E27FC236}">
                  <a16:creationId xmlns:a16="http://schemas.microsoft.com/office/drawing/2014/main" id="{8BD3B0DF-1F56-4C76-A317-73F93A0E76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050053" y="6283842"/>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131">
              <a:extLst>
                <a:ext uri="{FF2B5EF4-FFF2-40B4-BE49-F238E27FC236}">
                  <a16:creationId xmlns:a16="http://schemas.microsoft.com/office/drawing/2014/main" id="{48B057C9-2181-4BDD-BEC5-1949847002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683480" y="6267114"/>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132">
              <a:extLst>
                <a:ext uri="{FF2B5EF4-FFF2-40B4-BE49-F238E27FC236}">
                  <a16:creationId xmlns:a16="http://schemas.microsoft.com/office/drawing/2014/main" id="{38212522-50D0-4A8E-B678-8A8B51BEF8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39967" y="6306821"/>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134">
              <a:extLst>
                <a:ext uri="{FF2B5EF4-FFF2-40B4-BE49-F238E27FC236}">
                  <a16:creationId xmlns:a16="http://schemas.microsoft.com/office/drawing/2014/main" id="{F29F5B2D-1DD0-4BD5-BD97-DE883935CB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736264" y="6312790"/>
              <a:ext cx="124063" cy="117507"/>
            </a:xfrm>
            <a:custGeom>
              <a:avLst/>
              <a:gdLst>
                <a:gd name="T0" fmla="*/ 20 w 38"/>
                <a:gd name="T1" fmla="*/ 2 h 39"/>
                <a:gd name="T2" fmla="*/ 38 w 38"/>
                <a:gd name="T3" fmla="*/ 19 h 39"/>
                <a:gd name="T4" fmla="*/ 20 w 38"/>
                <a:gd name="T5" fmla="*/ 2 h 39"/>
              </a:gdLst>
              <a:ahLst/>
              <a:cxnLst>
                <a:cxn ang="0">
                  <a:pos x="T0" y="T1"/>
                </a:cxn>
                <a:cxn ang="0">
                  <a:pos x="T2" y="T3"/>
                </a:cxn>
                <a:cxn ang="0">
                  <a:pos x="T4" y="T5"/>
                </a:cxn>
              </a:cxnLst>
              <a:rect l="0" t="0" r="r" b="b"/>
              <a:pathLst>
                <a:path w="38" h="39">
                  <a:moveTo>
                    <a:pt x="20" y="2"/>
                  </a:moveTo>
                  <a:cubicBezTo>
                    <a:pt x="34" y="0"/>
                    <a:pt x="38" y="8"/>
                    <a:pt x="38" y="19"/>
                  </a:cubicBezTo>
                  <a:cubicBezTo>
                    <a:pt x="24" y="39"/>
                    <a:pt x="0" y="13"/>
                    <a:pt x="20"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135">
              <a:extLst>
                <a:ext uri="{FF2B5EF4-FFF2-40B4-BE49-F238E27FC236}">
                  <a16:creationId xmlns:a16="http://schemas.microsoft.com/office/drawing/2014/main" id="{F1C477DC-6A04-4B20-A709-A622EF7697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397411" y="628546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141">
              <a:extLst>
                <a:ext uri="{FF2B5EF4-FFF2-40B4-BE49-F238E27FC236}">
                  <a16:creationId xmlns:a16="http://schemas.microsoft.com/office/drawing/2014/main" id="{79AD175C-021D-4FD8-92A3-0733A001B1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864771" y="626918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91">
              <a:extLst>
                <a:ext uri="{FF2B5EF4-FFF2-40B4-BE49-F238E27FC236}">
                  <a16:creationId xmlns:a16="http://schemas.microsoft.com/office/drawing/2014/main" id="{C2471C35-AE3E-4563-9B5F-D60113EE79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358692" y="6026253"/>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92">
              <a:extLst>
                <a:ext uri="{FF2B5EF4-FFF2-40B4-BE49-F238E27FC236}">
                  <a16:creationId xmlns:a16="http://schemas.microsoft.com/office/drawing/2014/main" id="{01DDC91D-FF9F-4808-BA38-D9493CBD94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02813" y="596303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93">
              <a:extLst>
                <a:ext uri="{FF2B5EF4-FFF2-40B4-BE49-F238E27FC236}">
                  <a16:creationId xmlns:a16="http://schemas.microsoft.com/office/drawing/2014/main" id="{14997950-39AA-4B4F-85C2-0C0E1C651E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28451" y="6033253"/>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94">
              <a:extLst>
                <a:ext uri="{FF2B5EF4-FFF2-40B4-BE49-F238E27FC236}">
                  <a16:creationId xmlns:a16="http://schemas.microsoft.com/office/drawing/2014/main" id="{5354DF2D-7E69-4E2B-AF47-781270CD696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15258" y="6071681"/>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95">
              <a:extLst>
                <a:ext uri="{FF2B5EF4-FFF2-40B4-BE49-F238E27FC236}">
                  <a16:creationId xmlns:a16="http://schemas.microsoft.com/office/drawing/2014/main" id="{6DBBD82E-E2D5-40BD-B14A-9127A2761E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97627" y="601578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96">
              <a:extLst>
                <a:ext uri="{FF2B5EF4-FFF2-40B4-BE49-F238E27FC236}">
                  <a16:creationId xmlns:a16="http://schemas.microsoft.com/office/drawing/2014/main" id="{070633D4-8FD0-463E-8CF2-5F08965390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16034" y="6022312"/>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97">
              <a:extLst>
                <a:ext uri="{FF2B5EF4-FFF2-40B4-BE49-F238E27FC236}">
                  <a16:creationId xmlns:a16="http://schemas.microsoft.com/office/drawing/2014/main" id="{56F024AF-F85F-4E84-A8EC-6BF1B34ABF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409702" y="6024760"/>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98">
              <a:extLst>
                <a:ext uri="{FF2B5EF4-FFF2-40B4-BE49-F238E27FC236}">
                  <a16:creationId xmlns:a16="http://schemas.microsoft.com/office/drawing/2014/main" id="{C186DFE2-A767-434D-8D2F-2E01161BB0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91294" y="6024760"/>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99">
              <a:extLst>
                <a:ext uri="{FF2B5EF4-FFF2-40B4-BE49-F238E27FC236}">
                  <a16:creationId xmlns:a16="http://schemas.microsoft.com/office/drawing/2014/main" id="{24B53F6E-FB17-43E6-B854-F64C693195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84479" y="6024758"/>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100">
              <a:extLst>
                <a:ext uri="{FF2B5EF4-FFF2-40B4-BE49-F238E27FC236}">
                  <a16:creationId xmlns:a16="http://schemas.microsoft.com/office/drawing/2014/main" id="{ED2B3000-7E43-40B3-8DDC-30A192C2EF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36827" y="6024759"/>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101">
              <a:extLst>
                <a:ext uri="{FF2B5EF4-FFF2-40B4-BE49-F238E27FC236}">
                  <a16:creationId xmlns:a16="http://schemas.microsoft.com/office/drawing/2014/main" id="{954F0369-F47B-42EE-874C-1D61230627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34040" y="6031289"/>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104">
              <a:extLst>
                <a:ext uri="{FF2B5EF4-FFF2-40B4-BE49-F238E27FC236}">
                  <a16:creationId xmlns:a16="http://schemas.microsoft.com/office/drawing/2014/main" id="{A2CD83E2-ED65-4FE4-8EC5-2C2DF47302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23391" y="6040264"/>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113">
              <a:extLst>
                <a:ext uri="{FF2B5EF4-FFF2-40B4-BE49-F238E27FC236}">
                  <a16:creationId xmlns:a16="http://schemas.microsoft.com/office/drawing/2014/main" id="{8D5A815E-CF41-4E9C-8CD3-36EDB5A685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11612" y="608596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114">
              <a:extLst>
                <a:ext uri="{FF2B5EF4-FFF2-40B4-BE49-F238E27FC236}">
                  <a16:creationId xmlns:a16="http://schemas.microsoft.com/office/drawing/2014/main" id="{173F30A4-E83D-4322-A914-05931C4F04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278066" y="6085961"/>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115">
              <a:extLst>
                <a:ext uri="{FF2B5EF4-FFF2-40B4-BE49-F238E27FC236}">
                  <a16:creationId xmlns:a16="http://schemas.microsoft.com/office/drawing/2014/main" id="{52032C09-2C40-406F-BFF8-E81D3610CB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40920" y="6091674"/>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120">
              <a:extLst>
                <a:ext uri="{FF2B5EF4-FFF2-40B4-BE49-F238E27FC236}">
                  <a16:creationId xmlns:a16="http://schemas.microsoft.com/office/drawing/2014/main" id="{B0D3B0AB-E6D6-479C-8E87-2774CB0533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91632" y="6320599"/>
              <a:ext cx="121406" cy="66913"/>
            </a:xfrm>
            <a:custGeom>
              <a:avLst/>
              <a:gdLst>
                <a:gd name="T0" fmla="*/ 19 w 37"/>
                <a:gd name="T1" fmla="*/ 0 h 22"/>
                <a:gd name="T2" fmla="*/ 20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2"/>
                    <a:pt x="37" y="21"/>
                    <a:pt x="20" y="22"/>
                  </a:cubicBezTo>
                  <a:cubicBezTo>
                    <a:pt x="7" y="18"/>
                    <a:pt x="0" y="6"/>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121">
              <a:extLst>
                <a:ext uri="{FF2B5EF4-FFF2-40B4-BE49-F238E27FC236}">
                  <a16:creationId xmlns:a16="http://schemas.microsoft.com/office/drawing/2014/main" id="{B98D014A-FB57-4DC0-A679-277AA74519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187481" y="6343820"/>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125">
              <a:extLst>
                <a:ext uri="{FF2B5EF4-FFF2-40B4-BE49-F238E27FC236}">
                  <a16:creationId xmlns:a16="http://schemas.microsoft.com/office/drawing/2014/main" id="{A9114F21-905F-41A9-9834-CF6A858BB6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73495" y="6338959"/>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5" name="Freeform 126">
              <a:extLst>
                <a:ext uri="{FF2B5EF4-FFF2-40B4-BE49-F238E27FC236}">
                  <a16:creationId xmlns:a16="http://schemas.microsoft.com/office/drawing/2014/main" id="{8A661522-7869-4F7D-A854-02B3EEA276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10307" y="6350793"/>
              <a:ext cx="151535" cy="79154"/>
            </a:xfrm>
            <a:custGeom>
              <a:avLst/>
              <a:gdLst>
                <a:gd name="T0" fmla="*/ 23 w 46"/>
                <a:gd name="T1" fmla="*/ 0 h 26"/>
                <a:gd name="T2" fmla="*/ 29 w 46"/>
                <a:gd name="T3" fmla="*/ 26 h 26"/>
                <a:gd name="T4" fmla="*/ 23 w 46"/>
                <a:gd name="T5" fmla="*/ 0 h 26"/>
              </a:gdLst>
              <a:ahLst/>
              <a:cxnLst>
                <a:cxn ang="0">
                  <a:pos x="T0" y="T1"/>
                </a:cxn>
                <a:cxn ang="0">
                  <a:pos x="T2" y="T3"/>
                </a:cxn>
                <a:cxn ang="0">
                  <a:pos x="T4" y="T5"/>
                </a:cxn>
              </a:cxnLst>
              <a:rect l="0" t="0" r="r" b="b"/>
              <a:pathLst>
                <a:path w="46" h="26">
                  <a:moveTo>
                    <a:pt x="23" y="0"/>
                  </a:moveTo>
                  <a:cubicBezTo>
                    <a:pt x="32" y="2"/>
                    <a:pt x="46" y="22"/>
                    <a:pt x="29" y="26"/>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127">
              <a:extLst>
                <a:ext uri="{FF2B5EF4-FFF2-40B4-BE49-F238E27FC236}">
                  <a16:creationId xmlns:a16="http://schemas.microsoft.com/office/drawing/2014/main" id="{C49583B9-0FE7-4AFC-852A-C58843E1DB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85091" y="6350792"/>
              <a:ext cx="137356" cy="79154"/>
            </a:xfrm>
            <a:custGeom>
              <a:avLst/>
              <a:gdLst>
                <a:gd name="T0" fmla="*/ 28 w 42"/>
                <a:gd name="T1" fmla="*/ 0 h 26"/>
                <a:gd name="T2" fmla="*/ 23 w 42"/>
                <a:gd name="T3" fmla="*/ 26 h 26"/>
                <a:gd name="T4" fmla="*/ 28 w 42"/>
                <a:gd name="T5" fmla="*/ 0 h 26"/>
              </a:gdLst>
              <a:ahLst/>
              <a:cxnLst>
                <a:cxn ang="0">
                  <a:pos x="T0" y="T1"/>
                </a:cxn>
                <a:cxn ang="0">
                  <a:pos x="T2" y="T3"/>
                </a:cxn>
                <a:cxn ang="0">
                  <a:pos x="T4" y="T5"/>
                </a:cxn>
              </a:cxnLst>
              <a:rect l="0" t="0" r="r" b="b"/>
              <a:pathLst>
                <a:path w="42" h="26">
                  <a:moveTo>
                    <a:pt x="28" y="0"/>
                  </a:moveTo>
                  <a:cubicBezTo>
                    <a:pt x="42" y="4"/>
                    <a:pt x="38" y="23"/>
                    <a:pt x="23" y="26"/>
                  </a:cubicBezTo>
                  <a:cubicBezTo>
                    <a:pt x="0" y="26"/>
                    <a:pt x="8"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7" name="Freeform 128">
              <a:extLst>
                <a:ext uri="{FF2B5EF4-FFF2-40B4-BE49-F238E27FC236}">
                  <a16:creationId xmlns:a16="http://schemas.microsoft.com/office/drawing/2014/main" id="{B36BAAF8-FE45-4D1D-A3BE-1D62A2661E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412281" y="6354055"/>
              <a:ext cx="131153" cy="78339"/>
            </a:xfrm>
            <a:custGeom>
              <a:avLst/>
              <a:gdLst>
                <a:gd name="T0" fmla="*/ 18 w 40"/>
                <a:gd name="T1" fmla="*/ 0 h 26"/>
                <a:gd name="T2" fmla="*/ 7 w 40"/>
                <a:gd name="T3" fmla="*/ 20 h 26"/>
                <a:gd name="T4" fmla="*/ 18 w 40"/>
                <a:gd name="T5" fmla="*/ 0 h 26"/>
              </a:gdLst>
              <a:ahLst/>
              <a:cxnLst>
                <a:cxn ang="0">
                  <a:pos x="T0" y="T1"/>
                </a:cxn>
                <a:cxn ang="0">
                  <a:pos x="T2" y="T3"/>
                </a:cxn>
                <a:cxn ang="0">
                  <a:pos x="T4" y="T5"/>
                </a:cxn>
              </a:cxnLst>
              <a:rect l="0" t="0" r="r" b="b"/>
              <a:pathLst>
                <a:path w="40" h="26">
                  <a:moveTo>
                    <a:pt x="18" y="0"/>
                  </a:moveTo>
                  <a:cubicBezTo>
                    <a:pt x="40" y="9"/>
                    <a:pt x="28" y="26"/>
                    <a:pt x="7" y="20"/>
                  </a:cubicBezTo>
                  <a:cubicBezTo>
                    <a:pt x="0" y="8"/>
                    <a:pt x="6" y="1"/>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129">
              <a:extLst>
                <a:ext uri="{FF2B5EF4-FFF2-40B4-BE49-F238E27FC236}">
                  <a16:creationId xmlns:a16="http://schemas.microsoft.com/office/drawing/2014/main" id="{C79D3BA5-2AB3-44E9-8C22-52899F4B92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360077" y="6354055"/>
              <a:ext cx="147990" cy="109348"/>
            </a:xfrm>
            <a:custGeom>
              <a:avLst/>
              <a:gdLst>
                <a:gd name="T0" fmla="*/ 28 w 45"/>
                <a:gd name="T1" fmla="*/ 0 h 36"/>
                <a:gd name="T2" fmla="*/ 42 w 45"/>
                <a:gd name="T3" fmla="*/ 20 h 36"/>
                <a:gd name="T4" fmla="*/ 28 w 45"/>
                <a:gd name="T5" fmla="*/ 0 h 36"/>
              </a:gdLst>
              <a:ahLst/>
              <a:cxnLst>
                <a:cxn ang="0">
                  <a:pos x="T0" y="T1"/>
                </a:cxn>
                <a:cxn ang="0">
                  <a:pos x="T2" y="T3"/>
                </a:cxn>
                <a:cxn ang="0">
                  <a:pos x="T4" y="T5"/>
                </a:cxn>
              </a:cxnLst>
              <a:rect l="0" t="0" r="r" b="b"/>
              <a:pathLst>
                <a:path w="45" h="36">
                  <a:moveTo>
                    <a:pt x="28" y="0"/>
                  </a:moveTo>
                  <a:cubicBezTo>
                    <a:pt x="34" y="1"/>
                    <a:pt x="45" y="11"/>
                    <a:pt x="42" y="20"/>
                  </a:cubicBezTo>
                  <a:cubicBezTo>
                    <a:pt x="25"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133">
              <a:extLst>
                <a:ext uri="{FF2B5EF4-FFF2-40B4-BE49-F238E27FC236}">
                  <a16:creationId xmlns:a16="http://schemas.microsoft.com/office/drawing/2014/main" id="{B53B0891-9C15-4F4E-8C59-5E67D17A6B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166893" y="636303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136">
              <a:extLst>
                <a:ext uri="{FF2B5EF4-FFF2-40B4-BE49-F238E27FC236}">
                  <a16:creationId xmlns:a16="http://schemas.microsoft.com/office/drawing/2014/main" id="{DBA17A13-65B0-4D16-934B-E4B3E88C99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28899" y="6292819"/>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137">
              <a:extLst>
                <a:ext uri="{FF2B5EF4-FFF2-40B4-BE49-F238E27FC236}">
                  <a16:creationId xmlns:a16="http://schemas.microsoft.com/office/drawing/2014/main" id="{A66728DD-D71E-44D2-9CDA-77449C7416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28109" y="6378537"/>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138">
              <a:extLst>
                <a:ext uri="{FF2B5EF4-FFF2-40B4-BE49-F238E27FC236}">
                  <a16:creationId xmlns:a16="http://schemas.microsoft.com/office/drawing/2014/main" id="{074C65AC-369B-46DB-ABAB-F3DD01123F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675552" y="6380986"/>
              <a:ext cx="117860" cy="79154"/>
            </a:xfrm>
            <a:custGeom>
              <a:avLst/>
              <a:gdLst>
                <a:gd name="T0" fmla="*/ 21 w 36"/>
                <a:gd name="T1" fmla="*/ 0 h 26"/>
                <a:gd name="T2" fmla="*/ 21 w 36"/>
                <a:gd name="T3" fmla="*/ 26 h 26"/>
                <a:gd name="T4" fmla="*/ 21 w 36"/>
                <a:gd name="T5" fmla="*/ 0 h 26"/>
              </a:gdLst>
              <a:ahLst/>
              <a:cxnLst>
                <a:cxn ang="0">
                  <a:pos x="T0" y="T1"/>
                </a:cxn>
                <a:cxn ang="0">
                  <a:pos x="T2" y="T3"/>
                </a:cxn>
                <a:cxn ang="0">
                  <a:pos x="T4" y="T5"/>
                </a:cxn>
              </a:cxnLst>
              <a:rect l="0" t="0" r="r" b="b"/>
              <a:pathLst>
                <a:path w="36" h="26">
                  <a:moveTo>
                    <a:pt x="21" y="0"/>
                  </a:moveTo>
                  <a:cubicBezTo>
                    <a:pt x="32" y="4"/>
                    <a:pt x="36" y="23"/>
                    <a:pt x="21" y="26"/>
                  </a:cubicBezTo>
                  <a:cubicBezTo>
                    <a:pt x="1" y="24"/>
                    <a:pt x="0" y="2"/>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140">
              <a:extLst>
                <a:ext uri="{FF2B5EF4-FFF2-40B4-BE49-F238E27FC236}">
                  <a16:creationId xmlns:a16="http://schemas.microsoft.com/office/drawing/2014/main" id="{5920B394-E09B-4CB0-A2B7-3F2BC69E6A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55091" y="6390777"/>
              <a:ext cx="137356" cy="96290"/>
            </a:xfrm>
            <a:custGeom>
              <a:avLst/>
              <a:gdLst>
                <a:gd name="T0" fmla="*/ 25 w 42"/>
                <a:gd name="T1" fmla="*/ 0 h 32"/>
                <a:gd name="T2" fmla="*/ 4 w 42"/>
                <a:gd name="T3" fmla="*/ 18 h 32"/>
                <a:gd name="T4" fmla="*/ 25 w 42"/>
                <a:gd name="T5" fmla="*/ 0 h 32"/>
              </a:gdLst>
              <a:ahLst/>
              <a:cxnLst>
                <a:cxn ang="0">
                  <a:pos x="T0" y="T1"/>
                </a:cxn>
                <a:cxn ang="0">
                  <a:pos x="T2" y="T3"/>
                </a:cxn>
                <a:cxn ang="0">
                  <a:pos x="T4" y="T5"/>
                </a:cxn>
              </a:cxnLst>
              <a:rect l="0" t="0" r="r" b="b"/>
              <a:pathLst>
                <a:path w="42" h="32">
                  <a:moveTo>
                    <a:pt x="25" y="0"/>
                  </a:moveTo>
                  <a:cubicBezTo>
                    <a:pt x="42" y="13"/>
                    <a:pt x="15" y="32"/>
                    <a:pt x="4" y="18"/>
                  </a:cubicBezTo>
                  <a:cubicBezTo>
                    <a:pt x="0" y="5"/>
                    <a:pt x="16"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142">
              <a:extLst>
                <a:ext uri="{FF2B5EF4-FFF2-40B4-BE49-F238E27FC236}">
                  <a16:creationId xmlns:a16="http://schemas.microsoft.com/office/drawing/2014/main" id="{556A1B09-6FE9-470F-9187-65F049EEE4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425652" y="6417706"/>
              <a:ext cx="3545" cy="5712"/>
            </a:xfrm>
            <a:custGeom>
              <a:avLst/>
              <a:gdLst>
                <a:gd name="T0" fmla="*/ 0 w 1"/>
                <a:gd name="T1" fmla="*/ 0 h 2"/>
                <a:gd name="T2" fmla="*/ 1 w 1"/>
                <a:gd name="T3" fmla="*/ 2 h 2"/>
                <a:gd name="T4" fmla="*/ 0 w 1"/>
                <a:gd name="T5" fmla="*/ 0 h 2"/>
              </a:gdLst>
              <a:ahLst/>
              <a:cxnLst>
                <a:cxn ang="0">
                  <a:pos x="T0" y="T1"/>
                </a:cxn>
                <a:cxn ang="0">
                  <a:pos x="T2" y="T3"/>
                </a:cxn>
                <a:cxn ang="0">
                  <a:pos x="T4" y="T5"/>
                </a:cxn>
              </a:cxnLst>
              <a:rect l="0" t="0" r="r" b="b"/>
              <a:pathLst>
                <a:path w="1" h="2">
                  <a:moveTo>
                    <a:pt x="0" y="0"/>
                  </a:moveTo>
                  <a:cubicBezTo>
                    <a:pt x="1" y="1"/>
                    <a:pt x="1"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125">
              <a:extLst>
                <a:ext uri="{FF2B5EF4-FFF2-40B4-BE49-F238E27FC236}">
                  <a16:creationId xmlns:a16="http://schemas.microsoft.com/office/drawing/2014/main" id="{9F9B4E83-6C6C-43B5-A787-34BC40F695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88143" y="6331967"/>
              <a:ext cx="147990" cy="79154"/>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9"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137">
              <a:extLst>
                <a:ext uri="{FF2B5EF4-FFF2-40B4-BE49-F238E27FC236}">
                  <a16:creationId xmlns:a16="http://schemas.microsoft.com/office/drawing/2014/main" id="{3FC534A7-3A47-45F1-A358-1FBADC7CE8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115740" y="6064338"/>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444917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9" name="Rectangle 68">
            <a:extLst>
              <a:ext uri="{FF2B5EF4-FFF2-40B4-BE49-F238E27FC236}">
                <a16:creationId xmlns:a16="http://schemas.microsoft.com/office/drawing/2014/main" id="{11AC88F6-55CB-496B-8AD8-9ABD2E6E3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6F53D3C3-F24F-4317-98B6-A05ECD304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 y="1713"/>
            <a:ext cx="5289354" cy="686618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a:extLst>
              <a:ext uri="{FF2B5EF4-FFF2-40B4-BE49-F238E27FC236}">
                <a16:creationId xmlns:a16="http://schemas.microsoft.com/office/drawing/2014/main" id="{1E6A132D-8239-4022-B45C-E9C06B9D2952}"/>
              </a:ext>
            </a:extLst>
          </p:cNvPr>
          <p:cNvPicPr>
            <a:picLocks noGrp="1" noChangeAspect="1"/>
          </p:cNvPicPr>
          <p:nvPr>
            <p:ph idx="1"/>
          </p:nvPr>
        </p:nvPicPr>
        <p:blipFill rotWithShape="1">
          <a:blip r:embed="rId2">
            <a:alphaModFix amt="60000"/>
          </a:blip>
          <a:srcRect l="30915" r="21337"/>
          <a:stretch/>
        </p:blipFill>
        <p:spPr>
          <a:xfrm>
            <a:off x="-1" y="1"/>
            <a:ext cx="5295331" cy="6875834"/>
          </a:xfrm>
          <a:prstGeom prst="rect">
            <a:avLst/>
          </a:prstGeom>
        </p:spPr>
      </p:pic>
      <p:sp>
        <p:nvSpPr>
          <p:cNvPr id="2" name="Tytuł 1">
            <a:extLst>
              <a:ext uri="{FF2B5EF4-FFF2-40B4-BE49-F238E27FC236}">
                <a16:creationId xmlns:a16="http://schemas.microsoft.com/office/drawing/2014/main" id="{5E509E37-BD62-46E9-9BF7-FD4F6C32C5FE}"/>
              </a:ext>
            </a:extLst>
          </p:cNvPr>
          <p:cNvSpPr>
            <a:spLocks noGrp="1"/>
          </p:cNvSpPr>
          <p:nvPr>
            <p:ph type="title"/>
          </p:nvPr>
        </p:nvSpPr>
        <p:spPr>
          <a:xfrm>
            <a:off x="591674" y="1395699"/>
            <a:ext cx="4223965" cy="4111831"/>
          </a:xfrm>
        </p:spPr>
        <p:txBody>
          <a:bodyPr vert="horz" lIns="91440" tIns="45720" rIns="91440" bIns="45720" rtlCol="0" anchor="ctr">
            <a:normAutofit/>
          </a:bodyPr>
          <a:lstStyle/>
          <a:p>
            <a:pPr algn="ctr"/>
            <a:r>
              <a:rPr lang="en-US" sz="4000" dirty="0">
                <a:solidFill>
                  <a:srgbClr val="FFFFFF"/>
                </a:solidFill>
              </a:rPr>
              <a:t>Jak Obchodzimy </a:t>
            </a:r>
            <a:r>
              <a:rPr lang="en-US" sz="4000">
                <a:solidFill>
                  <a:srgbClr val="FFFFFF"/>
                </a:solidFill>
              </a:rPr>
              <a:t>Niedzielę Palmową</a:t>
            </a:r>
            <a:endParaRPr lang="en-US" sz="4000" kern="1200" dirty="0">
              <a:solidFill>
                <a:srgbClr val="FFFFFF"/>
              </a:solidFill>
              <a:latin typeface="+mj-lt"/>
            </a:endParaRPr>
          </a:p>
        </p:txBody>
      </p:sp>
      <p:sp>
        <p:nvSpPr>
          <p:cNvPr id="8" name="pole tekstowe 7">
            <a:extLst>
              <a:ext uri="{FF2B5EF4-FFF2-40B4-BE49-F238E27FC236}">
                <a16:creationId xmlns:a16="http://schemas.microsoft.com/office/drawing/2014/main" id="{F82D3DBA-3944-48A4-AB1F-0DA7EF164DAE}"/>
              </a:ext>
            </a:extLst>
          </p:cNvPr>
          <p:cNvSpPr txBox="1"/>
          <p:nvPr/>
        </p:nvSpPr>
        <p:spPr>
          <a:xfrm>
            <a:off x="7440822" y="153172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pl-PL" dirty="0"/>
          </a:p>
        </p:txBody>
      </p:sp>
      <p:sp>
        <p:nvSpPr>
          <p:cNvPr id="70" name="pole tekstowe 1">
            <a:extLst>
              <a:ext uri="{FF2B5EF4-FFF2-40B4-BE49-F238E27FC236}">
                <a16:creationId xmlns:a16="http://schemas.microsoft.com/office/drawing/2014/main" id="{B187A370-6519-46A5-8937-BE010E680527}"/>
              </a:ext>
            </a:extLst>
          </p:cNvPr>
          <p:cNvSpPr txBox="1"/>
          <p:nvPr/>
        </p:nvSpPr>
        <p:spPr>
          <a:xfrm>
            <a:off x="5817079" y="943154"/>
            <a:ext cx="6380672" cy="440120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pl-PL" sz="2800" dirty="0"/>
              <a:t>W</a:t>
            </a:r>
            <a:r>
              <a:rPr lang="pl-PL" sz="2800" dirty="0">
                <a:ea typeface="+mn-lt"/>
                <a:cs typeface="+mn-lt"/>
              </a:rPr>
              <a:t> tradycji chrześcijańskiej palma wielkanocna jest symbolem męczeństwa i triumfu – Męki i Zmartwychwstania Jezusa Chrystusa oraz nieśmiertelności duszy. Procesje z </a:t>
            </a:r>
            <a:r>
              <a:rPr lang="pl-PL" sz="2800" b="1" dirty="0">
                <a:ea typeface="+mn-lt"/>
                <a:cs typeface="+mn-lt"/>
              </a:rPr>
              <a:t>palmami</a:t>
            </a:r>
            <a:r>
              <a:rPr lang="pl-PL" sz="2800" dirty="0">
                <a:ea typeface="+mn-lt"/>
                <a:cs typeface="+mn-lt"/>
              </a:rPr>
              <a:t> przekazują więc bardzo głębokie wartości religijne. Innym obrzędem związanym z Niedzielą </a:t>
            </a:r>
            <a:r>
              <a:rPr lang="pl-PL" sz="2800" b="1" dirty="0">
                <a:ea typeface="+mn-lt"/>
                <a:cs typeface="+mn-lt"/>
              </a:rPr>
              <a:t>Palmową</a:t>
            </a:r>
            <a:r>
              <a:rPr lang="pl-PL" sz="2800" dirty="0">
                <a:ea typeface="+mn-lt"/>
                <a:cs typeface="+mn-lt"/>
              </a:rPr>
              <a:t> jest wożenie drewnianego Jezusa na </a:t>
            </a:r>
            <a:r>
              <a:rPr lang="pl-PL" sz="2800">
                <a:ea typeface="+mn-lt"/>
                <a:cs typeface="+mn-lt"/>
              </a:rPr>
              <a:t>osiołku.</a:t>
            </a:r>
            <a:endParaRPr lang="pl-PL" sz="2800" dirty="0"/>
          </a:p>
        </p:txBody>
      </p:sp>
    </p:spTree>
    <p:extLst>
      <p:ext uri="{BB962C8B-B14F-4D97-AF65-F5344CB8AC3E}">
        <p14:creationId xmlns:p14="http://schemas.microsoft.com/office/powerpoint/2010/main" val="226009053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4" name="Group 143">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45"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6"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7"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8"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9"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0"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1"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2"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3"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4"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5"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6"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7"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8"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9"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0"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1"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2"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3"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4"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5"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6"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7"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8"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9"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0"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1"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2"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3"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4"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5"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6"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7"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8"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9"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0"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1"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2"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3"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4"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5"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6"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7"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8"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9"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0"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1"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2"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3"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4"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5"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6"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7"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8"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9"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0"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1"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203" name="Rectangle 202">
            <a:extLst>
              <a:ext uri="{FF2B5EF4-FFF2-40B4-BE49-F238E27FC236}">
                <a16:creationId xmlns:a16="http://schemas.microsoft.com/office/drawing/2014/main" id="{CFB03654-F8D1-4066-85B5-5BA57499B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AF0F31F1-0576-4146-BC57-330ACE530132}"/>
              </a:ext>
            </a:extLst>
          </p:cNvPr>
          <p:cNvSpPr>
            <a:spLocks noGrp="1"/>
          </p:cNvSpPr>
          <p:nvPr>
            <p:ph type="title"/>
          </p:nvPr>
        </p:nvSpPr>
        <p:spPr>
          <a:xfrm>
            <a:off x="1073810" y="696226"/>
            <a:ext cx="8675712" cy="981892"/>
          </a:xfrm>
        </p:spPr>
        <p:txBody>
          <a:bodyPr vert="horz" lIns="91440" tIns="45720" rIns="91440" bIns="45720" rtlCol="0" anchor="ctr">
            <a:normAutofit/>
          </a:bodyPr>
          <a:lstStyle/>
          <a:p>
            <a:pPr>
              <a:lnSpc>
                <a:spcPct val="90000"/>
              </a:lnSpc>
            </a:pPr>
            <a:r>
              <a:rPr lang="en-US" sz="3100" kern="1200">
                <a:solidFill>
                  <a:schemeClr val="tx2"/>
                </a:solidFill>
                <a:latin typeface="+mj-lt"/>
                <a:ea typeface="+mj-ea"/>
                <a:cs typeface="+mj-cs"/>
              </a:rPr>
              <a:t>Symbolika Palmy Wielkanocnej </a:t>
            </a:r>
            <a:br>
              <a:rPr lang="en-US" sz="3100" kern="1200">
                <a:solidFill>
                  <a:schemeClr val="tx2"/>
                </a:solidFill>
                <a:latin typeface="+mj-lt"/>
                <a:ea typeface="+mj-ea"/>
                <a:cs typeface="+mj-cs"/>
              </a:rPr>
            </a:br>
            <a:endParaRPr lang="en-US" sz="3100" kern="1200">
              <a:solidFill>
                <a:schemeClr val="tx2"/>
              </a:solidFill>
              <a:latin typeface="+mj-lt"/>
              <a:ea typeface="+mj-ea"/>
              <a:cs typeface="+mj-cs"/>
            </a:endParaRPr>
          </a:p>
        </p:txBody>
      </p:sp>
      <p:sp>
        <p:nvSpPr>
          <p:cNvPr id="205" name="Rectangle 204">
            <a:extLst>
              <a:ext uri="{FF2B5EF4-FFF2-40B4-BE49-F238E27FC236}">
                <a16:creationId xmlns:a16="http://schemas.microsoft.com/office/drawing/2014/main" id="{7615BC76-014D-4BD0-A843-994E2D759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 name="Group 206">
            <a:extLst>
              <a:ext uri="{FF2B5EF4-FFF2-40B4-BE49-F238E27FC236}">
                <a16:creationId xmlns:a16="http://schemas.microsoft.com/office/drawing/2014/main" id="{39D2483B-7210-454A-B168-51DA3C1611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7372" y="-18787"/>
            <a:ext cx="1238945" cy="1919798"/>
            <a:chOff x="10357372" y="-18787"/>
            <a:chExt cx="1238945" cy="1919798"/>
          </a:xfrm>
        </p:grpSpPr>
        <p:sp>
          <p:nvSpPr>
            <p:cNvPr id="208" name="Freeform 57">
              <a:extLst>
                <a:ext uri="{FF2B5EF4-FFF2-40B4-BE49-F238E27FC236}">
                  <a16:creationId xmlns:a16="http://schemas.microsoft.com/office/drawing/2014/main" id="{F1142EB5-2791-4EAD-B4A2-43BECFBC5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78">
              <a:extLst>
                <a:ext uri="{FF2B5EF4-FFF2-40B4-BE49-F238E27FC236}">
                  <a16:creationId xmlns:a16="http://schemas.microsoft.com/office/drawing/2014/main" id="{2C8870C2-1368-48B0-A8CF-BC33DF765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79">
              <a:extLst>
                <a:ext uri="{FF2B5EF4-FFF2-40B4-BE49-F238E27FC236}">
                  <a16:creationId xmlns:a16="http://schemas.microsoft.com/office/drawing/2014/main" id="{853F9E0D-F5F9-438C-B1DC-0AA3127C4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80">
              <a:extLst>
                <a:ext uri="{FF2B5EF4-FFF2-40B4-BE49-F238E27FC236}">
                  <a16:creationId xmlns:a16="http://schemas.microsoft.com/office/drawing/2014/main" id="{B4E911B1-253E-4755-9AEC-BB1DAB8E2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83">
              <a:extLst>
                <a:ext uri="{FF2B5EF4-FFF2-40B4-BE49-F238E27FC236}">
                  <a16:creationId xmlns:a16="http://schemas.microsoft.com/office/drawing/2014/main" id="{2AF5DD4D-BF15-452D-937B-7F29FA3F2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84">
              <a:extLst>
                <a:ext uri="{FF2B5EF4-FFF2-40B4-BE49-F238E27FC236}">
                  <a16:creationId xmlns:a16="http://schemas.microsoft.com/office/drawing/2014/main" id="{5F821C6A-EDEE-4845-92EB-367AC60023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86">
              <a:extLst>
                <a:ext uri="{FF2B5EF4-FFF2-40B4-BE49-F238E27FC236}">
                  <a16:creationId xmlns:a16="http://schemas.microsoft.com/office/drawing/2014/main" id="{504AA4DA-748D-4CFF-891A-5C8861EC4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89">
              <a:extLst>
                <a:ext uri="{FF2B5EF4-FFF2-40B4-BE49-F238E27FC236}">
                  <a16:creationId xmlns:a16="http://schemas.microsoft.com/office/drawing/2014/main" id="{7CC3A8FA-D5F6-4A96-9B55-4479C1717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106">
              <a:extLst>
                <a:ext uri="{FF2B5EF4-FFF2-40B4-BE49-F238E27FC236}">
                  <a16:creationId xmlns:a16="http://schemas.microsoft.com/office/drawing/2014/main" id="{26E1DC3C-522F-46BF-9C95-475001763F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107">
              <a:extLst>
                <a:ext uri="{FF2B5EF4-FFF2-40B4-BE49-F238E27FC236}">
                  <a16:creationId xmlns:a16="http://schemas.microsoft.com/office/drawing/2014/main" id="{F7CDF92D-312E-42AB-960E-637D40493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108">
              <a:extLst>
                <a:ext uri="{FF2B5EF4-FFF2-40B4-BE49-F238E27FC236}">
                  <a16:creationId xmlns:a16="http://schemas.microsoft.com/office/drawing/2014/main" id="{918FE320-F6B2-4BDB-95D8-DFD3B2B34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109">
              <a:extLst>
                <a:ext uri="{FF2B5EF4-FFF2-40B4-BE49-F238E27FC236}">
                  <a16:creationId xmlns:a16="http://schemas.microsoft.com/office/drawing/2014/main" id="{B90769B0-46E9-4B76-96A9-A247A0DF3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110">
              <a:extLst>
                <a:ext uri="{FF2B5EF4-FFF2-40B4-BE49-F238E27FC236}">
                  <a16:creationId xmlns:a16="http://schemas.microsoft.com/office/drawing/2014/main" id="{C0CC5855-0620-41C7-AA4D-3D30E2455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111">
              <a:extLst>
                <a:ext uri="{FF2B5EF4-FFF2-40B4-BE49-F238E27FC236}">
                  <a16:creationId xmlns:a16="http://schemas.microsoft.com/office/drawing/2014/main" id="{7A99B1F4-089E-4A1A-833C-0D0C8E770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112">
              <a:extLst>
                <a:ext uri="{FF2B5EF4-FFF2-40B4-BE49-F238E27FC236}">
                  <a16:creationId xmlns:a16="http://schemas.microsoft.com/office/drawing/2014/main" id="{52C3D5C1-0862-4E4B-BAD8-C6244D035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122">
              <a:extLst>
                <a:ext uri="{FF2B5EF4-FFF2-40B4-BE49-F238E27FC236}">
                  <a16:creationId xmlns:a16="http://schemas.microsoft.com/office/drawing/2014/main" id="{5E020019-37DA-47B1-A859-25E2009F7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123">
              <a:extLst>
                <a:ext uri="{FF2B5EF4-FFF2-40B4-BE49-F238E27FC236}">
                  <a16:creationId xmlns:a16="http://schemas.microsoft.com/office/drawing/2014/main" id="{FC071985-7349-45B2-AD36-AB9014D81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5" name="Freeform 130">
              <a:extLst>
                <a:ext uri="{FF2B5EF4-FFF2-40B4-BE49-F238E27FC236}">
                  <a16:creationId xmlns:a16="http://schemas.microsoft.com/office/drawing/2014/main" id="{8A8374B4-6CAE-4B1D-8AD8-BBD71C66E4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131">
              <a:extLst>
                <a:ext uri="{FF2B5EF4-FFF2-40B4-BE49-F238E27FC236}">
                  <a16:creationId xmlns:a16="http://schemas.microsoft.com/office/drawing/2014/main" id="{4F0392BB-C222-4B4A-B3F7-86E195396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7" name="Freeform 135">
              <a:extLst>
                <a:ext uri="{FF2B5EF4-FFF2-40B4-BE49-F238E27FC236}">
                  <a16:creationId xmlns:a16="http://schemas.microsoft.com/office/drawing/2014/main" id="{A602A52C-3AB9-4D97-AE2A-BB87DB6AC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141">
              <a:extLst>
                <a:ext uri="{FF2B5EF4-FFF2-40B4-BE49-F238E27FC236}">
                  <a16:creationId xmlns:a16="http://schemas.microsoft.com/office/drawing/2014/main" id="{B30A965C-348F-4CA1-882F-46F532A33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77">
              <a:extLst>
                <a:ext uri="{FF2B5EF4-FFF2-40B4-BE49-F238E27FC236}">
                  <a16:creationId xmlns:a16="http://schemas.microsoft.com/office/drawing/2014/main" id="{3DB93D99-B20E-4CEF-A4B5-E355F2EF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121">
              <a:extLst>
                <a:ext uri="{FF2B5EF4-FFF2-40B4-BE49-F238E27FC236}">
                  <a16:creationId xmlns:a16="http://schemas.microsoft.com/office/drawing/2014/main" id="{59BF81A2-5680-4745-9838-B87F14A4EE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8">
              <a:extLst>
                <a:ext uri="{FF2B5EF4-FFF2-40B4-BE49-F238E27FC236}">
                  <a16:creationId xmlns:a16="http://schemas.microsoft.com/office/drawing/2014/main" id="{15D7F206-A93F-4CCC-B241-B733ECFCF9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87">
              <a:extLst>
                <a:ext uri="{FF2B5EF4-FFF2-40B4-BE49-F238E27FC236}">
                  <a16:creationId xmlns:a16="http://schemas.microsoft.com/office/drawing/2014/main" id="{88E77691-B7C1-4F5D-98EC-C5508CDFB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94">
              <a:extLst>
                <a:ext uri="{FF2B5EF4-FFF2-40B4-BE49-F238E27FC236}">
                  <a16:creationId xmlns:a16="http://schemas.microsoft.com/office/drawing/2014/main" id="{B15258A7-A882-4D79-B870-C92A57D6B6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97">
              <a:extLst>
                <a:ext uri="{FF2B5EF4-FFF2-40B4-BE49-F238E27FC236}">
                  <a16:creationId xmlns:a16="http://schemas.microsoft.com/office/drawing/2014/main" id="{CF3D5844-0132-49FA-BD1E-5263802F47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101">
              <a:extLst>
                <a:ext uri="{FF2B5EF4-FFF2-40B4-BE49-F238E27FC236}">
                  <a16:creationId xmlns:a16="http://schemas.microsoft.com/office/drawing/2014/main" id="{A399F043-AB24-4109-800A-BD94939A4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102">
              <a:extLst>
                <a:ext uri="{FF2B5EF4-FFF2-40B4-BE49-F238E27FC236}">
                  <a16:creationId xmlns:a16="http://schemas.microsoft.com/office/drawing/2014/main" id="{796159AE-3178-456B-B411-196E260E5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7" name="Freeform 103">
              <a:extLst>
                <a:ext uri="{FF2B5EF4-FFF2-40B4-BE49-F238E27FC236}">
                  <a16:creationId xmlns:a16="http://schemas.microsoft.com/office/drawing/2014/main" id="{B0562100-3934-4A15-8C23-D55F111D9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117">
              <a:extLst>
                <a:ext uri="{FF2B5EF4-FFF2-40B4-BE49-F238E27FC236}">
                  <a16:creationId xmlns:a16="http://schemas.microsoft.com/office/drawing/2014/main" id="{6DD7C928-63AE-4BCB-9843-570F9E04E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118">
              <a:extLst>
                <a:ext uri="{FF2B5EF4-FFF2-40B4-BE49-F238E27FC236}">
                  <a16:creationId xmlns:a16="http://schemas.microsoft.com/office/drawing/2014/main" id="{5AC011E4-1DCA-418C-8008-AE4E1E61D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119">
              <a:extLst>
                <a:ext uri="{FF2B5EF4-FFF2-40B4-BE49-F238E27FC236}">
                  <a16:creationId xmlns:a16="http://schemas.microsoft.com/office/drawing/2014/main" id="{5B2D3B89-E1F5-40D8-AEC0-8E7B2E67A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136">
              <a:extLst>
                <a:ext uri="{FF2B5EF4-FFF2-40B4-BE49-F238E27FC236}">
                  <a16:creationId xmlns:a16="http://schemas.microsoft.com/office/drawing/2014/main" id="{DBB111D7-2067-4503-A6F9-647407E181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137">
              <a:extLst>
                <a:ext uri="{FF2B5EF4-FFF2-40B4-BE49-F238E27FC236}">
                  <a16:creationId xmlns:a16="http://schemas.microsoft.com/office/drawing/2014/main" id="{20B3ED41-DE4C-4CE7-A8DE-B4ED03137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139">
              <a:extLst>
                <a:ext uri="{FF2B5EF4-FFF2-40B4-BE49-F238E27FC236}">
                  <a16:creationId xmlns:a16="http://schemas.microsoft.com/office/drawing/2014/main" id="{F4EE6DAD-6518-47B6-A04F-484A16267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143">
              <a:extLst>
                <a:ext uri="{FF2B5EF4-FFF2-40B4-BE49-F238E27FC236}">
                  <a16:creationId xmlns:a16="http://schemas.microsoft.com/office/drawing/2014/main" id="{B6867974-B4C0-48AA-A205-B435998B7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144">
              <a:extLst>
                <a:ext uri="{FF2B5EF4-FFF2-40B4-BE49-F238E27FC236}">
                  <a16:creationId xmlns:a16="http://schemas.microsoft.com/office/drawing/2014/main" id="{21F27A0E-A6C1-4AFE-8CBA-28E4FE70B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145">
              <a:extLst>
                <a:ext uri="{FF2B5EF4-FFF2-40B4-BE49-F238E27FC236}">
                  <a16:creationId xmlns:a16="http://schemas.microsoft.com/office/drawing/2014/main" id="{AAA114B9-98D7-4840-8602-457F0741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8">
              <a:extLst>
                <a:ext uri="{FF2B5EF4-FFF2-40B4-BE49-F238E27FC236}">
                  <a16:creationId xmlns:a16="http://schemas.microsoft.com/office/drawing/2014/main" id="{4E9E63DF-694C-4693-8D8B-0275BB744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49" name="Freeform 113">
            <a:extLst>
              <a:ext uri="{FF2B5EF4-FFF2-40B4-BE49-F238E27FC236}">
                <a16:creationId xmlns:a16="http://schemas.microsoft.com/office/drawing/2014/main" id="{B1A3BF1A-EF96-468A-B04F-AFDF6621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Symbol zastępczy tekstu 3">
            <a:extLst>
              <a:ext uri="{FF2B5EF4-FFF2-40B4-BE49-F238E27FC236}">
                <a16:creationId xmlns:a16="http://schemas.microsoft.com/office/drawing/2014/main" id="{823E9C1D-5F69-4E57-873E-EB81D1753F2E}"/>
              </a:ext>
            </a:extLst>
          </p:cNvPr>
          <p:cNvSpPr>
            <a:spLocks noGrp="1"/>
          </p:cNvSpPr>
          <p:nvPr>
            <p:ph type="body" sz="half" idx="2"/>
          </p:nvPr>
        </p:nvSpPr>
        <p:spPr>
          <a:xfrm>
            <a:off x="1086357" y="2342775"/>
            <a:ext cx="5009643" cy="3197413"/>
          </a:xfrm>
        </p:spPr>
        <p:txBody>
          <a:bodyPr vert="horz" lIns="91440" tIns="45720" rIns="91440" bIns="45720" rtlCol="0" anchor="t">
            <a:normAutofit/>
          </a:bodyPr>
          <a:lstStyle/>
          <a:p>
            <a:r>
              <a:rPr lang="en-US" sz="2000" b="1" dirty="0"/>
              <a:t>Palma</a:t>
            </a:r>
            <a:r>
              <a:rPr lang="en-US" sz="2000" dirty="0"/>
              <a:t> </a:t>
            </a:r>
            <a:r>
              <a:rPr lang="en-US" sz="2000" err="1"/>
              <a:t>wielkanocna</a:t>
            </a:r>
            <a:r>
              <a:rPr lang="en-US" sz="2000" dirty="0"/>
              <a:t> jest </a:t>
            </a:r>
            <a:r>
              <a:rPr lang="en-US" sz="2000" err="1"/>
              <a:t>symbolem</a:t>
            </a:r>
            <a:r>
              <a:rPr lang="en-US" sz="2000" dirty="0"/>
              <a:t> </a:t>
            </a:r>
            <a:r>
              <a:rPr lang="en-US" sz="2000" err="1"/>
              <a:t>zmartwychwstania</a:t>
            </a:r>
            <a:r>
              <a:rPr lang="en-US" sz="2000" dirty="0"/>
              <a:t> </a:t>
            </a:r>
            <a:r>
              <a:rPr lang="en-US" sz="2000" err="1"/>
              <a:t>i</a:t>
            </a:r>
            <a:r>
              <a:rPr lang="en-US" sz="2000" dirty="0"/>
              <a:t> </a:t>
            </a:r>
            <a:r>
              <a:rPr lang="en-US" sz="2000" err="1"/>
              <a:t>nieśmiertelności</a:t>
            </a:r>
            <a:r>
              <a:rPr lang="en-US" sz="2000" dirty="0"/>
              <a:t> </a:t>
            </a:r>
            <a:r>
              <a:rPr lang="en-US" sz="2000" err="1"/>
              <a:t>duszy</a:t>
            </a:r>
            <a:r>
              <a:rPr lang="en-US" sz="2000" dirty="0"/>
              <a:t>, </a:t>
            </a:r>
            <a:r>
              <a:rPr lang="en-US" sz="2000" err="1"/>
              <a:t>zwycięstwa</a:t>
            </a:r>
            <a:r>
              <a:rPr lang="en-US" sz="2000" dirty="0"/>
              <a:t>, ale </a:t>
            </a:r>
            <a:r>
              <a:rPr lang="en-US" sz="2000" err="1"/>
              <a:t>także</a:t>
            </a:r>
            <a:r>
              <a:rPr lang="en-US" sz="2000" dirty="0"/>
              <a:t> </a:t>
            </a:r>
            <a:r>
              <a:rPr lang="en-US" sz="2000" err="1"/>
              <a:t>symbolem</a:t>
            </a:r>
            <a:r>
              <a:rPr lang="en-US" sz="2000" dirty="0"/>
              <a:t> </a:t>
            </a:r>
            <a:r>
              <a:rPr lang="en-US" sz="2000" err="1"/>
              <a:t>męki</a:t>
            </a:r>
            <a:r>
              <a:rPr lang="en-US" sz="2000" dirty="0"/>
              <a:t> </a:t>
            </a:r>
            <a:r>
              <a:rPr lang="en-US" sz="2000" err="1"/>
              <a:t>oraz</a:t>
            </a:r>
            <a:r>
              <a:rPr lang="en-US" sz="2000" dirty="0"/>
              <a:t> </a:t>
            </a:r>
            <a:r>
              <a:rPr lang="en-US" sz="2000"/>
              <a:t>odkupienia.</a:t>
            </a:r>
          </a:p>
        </p:txBody>
      </p:sp>
      <p:grpSp>
        <p:nvGrpSpPr>
          <p:cNvPr id="251" name="Group 250">
            <a:extLst>
              <a:ext uri="{FF2B5EF4-FFF2-40B4-BE49-F238E27FC236}">
                <a16:creationId xmlns:a16="http://schemas.microsoft.com/office/drawing/2014/main" id="{AC1582F5-FF93-46BF-A92F-D4490D6538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72524" y="5987703"/>
            <a:ext cx="1274531" cy="932361"/>
            <a:chOff x="10372524" y="5987703"/>
            <a:chExt cx="1274531" cy="932361"/>
          </a:xfrm>
        </p:grpSpPr>
        <p:sp>
          <p:nvSpPr>
            <p:cNvPr id="252" name="Freeform 82">
              <a:extLst>
                <a:ext uri="{FF2B5EF4-FFF2-40B4-BE49-F238E27FC236}">
                  <a16:creationId xmlns:a16="http://schemas.microsoft.com/office/drawing/2014/main" id="{EDA30C63-7387-41DF-A6B0-5E3B1AF60C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70">
              <a:extLst>
                <a:ext uri="{FF2B5EF4-FFF2-40B4-BE49-F238E27FC236}">
                  <a16:creationId xmlns:a16="http://schemas.microsoft.com/office/drawing/2014/main" id="{0F9349DE-8C14-4D6E-B1C2-4750F704C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85">
              <a:extLst>
                <a:ext uri="{FF2B5EF4-FFF2-40B4-BE49-F238E27FC236}">
                  <a16:creationId xmlns:a16="http://schemas.microsoft.com/office/drawing/2014/main" id="{0093B34B-1559-4D7A-90CF-114125FD6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87">
              <a:extLst>
                <a:ext uri="{FF2B5EF4-FFF2-40B4-BE49-F238E27FC236}">
                  <a16:creationId xmlns:a16="http://schemas.microsoft.com/office/drawing/2014/main" id="{F32E37EB-F93F-4ACA-8EC5-831308501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6" name="Freeform 94">
              <a:extLst>
                <a:ext uri="{FF2B5EF4-FFF2-40B4-BE49-F238E27FC236}">
                  <a16:creationId xmlns:a16="http://schemas.microsoft.com/office/drawing/2014/main" id="{6486B439-14A8-40F4-BD01-2647D4752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118">
              <a:extLst>
                <a:ext uri="{FF2B5EF4-FFF2-40B4-BE49-F238E27FC236}">
                  <a16:creationId xmlns:a16="http://schemas.microsoft.com/office/drawing/2014/main" id="{3EA0483A-6030-445C-9A9E-FC8847FD4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8" name="Freeform 119">
              <a:extLst>
                <a:ext uri="{FF2B5EF4-FFF2-40B4-BE49-F238E27FC236}">
                  <a16:creationId xmlns:a16="http://schemas.microsoft.com/office/drawing/2014/main" id="{54E9F49B-F300-4A14-B0F3-36A75B171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139">
              <a:extLst>
                <a:ext uri="{FF2B5EF4-FFF2-40B4-BE49-F238E27FC236}">
                  <a16:creationId xmlns:a16="http://schemas.microsoft.com/office/drawing/2014/main" id="{293DA61B-9566-467E-A357-E86CD8E7E2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144">
              <a:extLst>
                <a:ext uri="{FF2B5EF4-FFF2-40B4-BE49-F238E27FC236}">
                  <a16:creationId xmlns:a16="http://schemas.microsoft.com/office/drawing/2014/main" id="{A1A7223C-6F2C-487D-A45A-6EBBD051A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145">
              <a:extLst>
                <a:ext uri="{FF2B5EF4-FFF2-40B4-BE49-F238E27FC236}">
                  <a16:creationId xmlns:a16="http://schemas.microsoft.com/office/drawing/2014/main" id="{DC4DE17D-AC51-4C89-AC1A-016A928A1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2" name="Freeform 8">
              <a:extLst>
                <a:ext uri="{FF2B5EF4-FFF2-40B4-BE49-F238E27FC236}">
                  <a16:creationId xmlns:a16="http://schemas.microsoft.com/office/drawing/2014/main" id="{95D0E198-D3C3-4790-881E-4DF6C9D7F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3" name="Freeform 51">
              <a:extLst>
                <a:ext uri="{FF2B5EF4-FFF2-40B4-BE49-F238E27FC236}">
                  <a16:creationId xmlns:a16="http://schemas.microsoft.com/office/drawing/2014/main" id="{E9952623-7C81-47CA-85D8-C872DE84E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4" name="Freeform 78">
              <a:extLst>
                <a:ext uri="{FF2B5EF4-FFF2-40B4-BE49-F238E27FC236}">
                  <a16:creationId xmlns:a16="http://schemas.microsoft.com/office/drawing/2014/main" id="{F90AA42C-D724-4AD8-81F3-CDFC420635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5" name="Freeform 84">
              <a:extLst>
                <a:ext uri="{FF2B5EF4-FFF2-40B4-BE49-F238E27FC236}">
                  <a16:creationId xmlns:a16="http://schemas.microsoft.com/office/drawing/2014/main" id="{CAB3A278-E8E7-4070-B30A-31B5DE980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6" name="Freeform 86">
              <a:extLst>
                <a:ext uri="{FF2B5EF4-FFF2-40B4-BE49-F238E27FC236}">
                  <a16:creationId xmlns:a16="http://schemas.microsoft.com/office/drawing/2014/main" id="{910FC82B-A4C1-428C-A576-79B5F6D18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7" name="Freeform 106">
              <a:extLst>
                <a:ext uri="{FF2B5EF4-FFF2-40B4-BE49-F238E27FC236}">
                  <a16:creationId xmlns:a16="http://schemas.microsoft.com/office/drawing/2014/main" id="{B9CB6255-5C91-4496-B0AE-529737BC5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8" name="Freeform 110">
              <a:extLst>
                <a:ext uri="{FF2B5EF4-FFF2-40B4-BE49-F238E27FC236}">
                  <a16:creationId xmlns:a16="http://schemas.microsoft.com/office/drawing/2014/main" id="{A58DBA3F-B3E2-4AD9-A93C-FDF997582E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9" name="Freeform 123">
              <a:extLst>
                <a:ext uri="{FF2B5EF4-FFF2-40B4-BE49-F238E27FC236}">
                  <a16:creationId xmlns:a16="http://schemas.microsoft.com/office/drawing/2014/main" id="{AE100164-158F-422B-8A80-DFF4E0E06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0" name="Freeform 130">
              <a:extLst>
                <a:ext uri="{FF2B5EF4-FFF2-40B4-BE49-F238E27FC236}">
                  <a16:creationId xmlns:a16="http://schemas.microsoft.com/office/drawing/2014/main" id="{1A0EF69A-22C3-4FF9-B6DD-55C6DAC3B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1" name="Freeform 141">
              <a:extLst>
                <a:ext uri="{FF2B5EF4-FFF2-40B4-BE49-F238E27FC236}">
                  <a16:creationId xmlns:a16="http://schemas.microsoft.com/office/drawing/2014/main" id="{3963C700-CFE8-4ED2-8E1E-1139AC305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2" name="Freeform 99">
              <a:extLst>
                <a:ext uri="{FF2B5EF4-FFF2-40B4-BE49-F238E27FC236}">
                  <a16:creationId xmlns:a16="http://schemas.microsoft.com/office/drawing/2014/main" id="{86FC694B-4A70-4160-A64D-DA282DE95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3" name="Freeform 8">
              <a:extLst>
                <a:ext uri="{FF2B5EF4-FFF2-40B4-BE49-F238E27FC236}">
                  <a16:creationId xmlns:a16="http://schemas.microsoft.com/office/drawing/2014/main" id="{2A55A10A-49CA-42B6-84C9-8A1A1596D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68" name="Obraz 69" descr="Obraz zawierający osoba&#10;&#10;Opis wygenerowany automatycznie">
            <a:extLst>
              <a:ext uri="{FF2B5EF4-FFF2-40B4-BE49-F238E27FC236}">
                <a16:creationId xmlns:a16="http://schemas.microsoft.com/office/drawing/2014/main" id="{9879CBF3-0C50-46E6-93B8-EF069095E8E7}"/>
              </a:ext>
            </a:extLst>
          </p:cNvPr>
          <p:cNvPicPr>
            <a:picLocks noGrp="1" noChangeAspect="1"/>
          </p:cNvPicPr>
          <p:nvPr>
            <p:ph idx="1"/>
          </p:nvPr>
        </p:nvPicPr>
        <p:blipFill rotWithShape="1">
          <a:blip r:embed="rId2"/>
          <a:srcRect l="15660" r="2" b="2"/>
          <a:stretch/>
        </p:blipFill>
        <p:spPr>
          <a:xfrm>
            <a:off x="6586071" y="1879643"/>
            <a:ext cx="5613519" cy="4109986"/>
          </a:xfrm>
          <a:prstGeom prst="rect">
            <a:avLst/>
          </a:prstGeom>
        </p:spPr>
      </p:pic>
    </p:spTree>
    <p:extLst>
      <p:ext uri="{BB962C8B-B14F-4D97-AF65-F5344CB8AC3E}">
        <p14:creationId xmlns:p14="http://schemas.microsoft.com/office/powerpoint/2010/main" val="356743167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8" name="Rectangle 68">
            <a:extLst>
              <a:ext uri="{FF2B5EF4-FFF2-40B4-BE49-F238E27FC236}">
                <a16:creationId xmlns:a16="http://schemas.microsoft.com/office/drawing/2014/main" id="{CFB03654-F8D1-4066-85B5-5BA57499B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CA66B63-D3F7-49F2-BF02-E373EC138A6F}"/>
              </a:ext>
            </a:extLst>
          </p:cNvPr>
          <p:cNvSpPr>
            <a:spLocks noGrp="1"/>
          </p:cNvSpPr>
          <p:nvPr>
            <p:ph type="title"/>
          </p:nvPr>
        </p:nvSpPr>
        <p:spPr>
          <a:xfrm>
            <a:off x="1073810" y="696226"/>
            <a:ext cx="8675712" cy="981892"/>
          </a:xfrm>
        </p:spPr>
        <p:txBody>
          <a:bodyPr vert="horz" lIns="91440" tIns="45720" rIns="91440" bIns="45720" rtlCol="0" anchor="ctr">
            <a:normAutofit/>
          </a:bodyPr>
          <a:lstStyle/>
          <a:p>
            <a:pPr>
              <a:lnSpc>
                <a:spcPct val="90000"/>
              </a:lnSpc>
            </a:pPr>
            <a:r>
              <a:rPr lang="en-US" sz="3100" kern="1200">
                <a:latin typeface="+mj-lt"/>
                <a:ea typeface="+mj-ea"/>
                <a:cs typeface="+mj-cs"/>
              </a:rPr>
              <a:t>Wielki </a:t>
            </a:r>
            <a:r>
              <a:rPr lang="en-US" sz="3100"/>
              <a:t>Czwartek</a:t>
            </a:r>
            <a:r>
              <a:rPr lang="en-US" sz="3100" kern="1200">
                <a:latin typeface="+mj-lt"/>
                <a:ea typeface="+mj-ea"/>
                <a:cs typeface="+mj-cs"/>
              </a:rPr>
              <a:t>  </a:t>
            </a:r>
            <a:br>
              <a:rPr lang="en-US" sz="3100" kern="1200" dirty="0"/>
            </a:br>
            <a:endParaRPr lang="en-US" sz="3100" kern="1200">
              <a:solidFill>
                <a:schemeClr val="tx2"/>
              </a:solidFill>
              <a:latin typeface="+mj-lt"/>
              <a:ea typeface="+mj-ea"/>
              <a:cs typeface="+mj-cs"/>
            </a:endParaRPr>
          </a:p>
        </p:txBody>
      </p:sp>
      <p:sp>
        <p:nvSpPr>
          <p:cNvPr id="9" name="Rectangle 70">
            <a:extLst>
              <a:ext uri="{FF2B5EF4-FFF2-40B4-BE49-F238E27FC236}">
                <a16:creationId xmlns:a16="http://schemas.microsoft.com/office/drawing/2014/main" id="{7615BC76-014D-4BD0-A843-994E2D759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72">
            <a:extLst>
              <a:ext uri="{FF2B5EF4-FFF2-40B4-BE49-F238E27FC236}">
                <a16:creationId xmlns:a16="http://schemas.microsoft.com/office/drawing/2014/main" id="{39D2483B-7210-454A-B168-51DA3C1611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7372" y="-18787"/>
            <a:ext cx="1238945" cy="1919798"/>
            <a:chOff x="10357372" y="-18787"/>
            <a:chExt cx="1238945" cy="1919798"/>
          </a:xfrm>
        </p:grpSpPr>
        <p:sp>
          <p:nvSpPr>
            <p:cNvPr id="74" name="Freeform 57">
              <a:extLst>
                <a:ext uri="{FF2B5EF4-FFF2-40B4-BE49-F238E27FC236}">
                  <a16:creationId xmlns:a16="http://schemas.microsoft.com/office/drawing/2014/main" id="{F1142EB5-2791-4EAD-B4A2-43BECFBC5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8">
              <a:extLst>
                <a:ext uri="{FF2B5EF4-FFF2-40B4-BE49-F238E27FC236}">
                  <a16:creationId xmlns:a16="http://schemas.microsoft.com/office/drawing/2014/main" id="{2C8870C2-1368-48B0-A8CF-BC33DF765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9">
              <a:extLst>
                <a:ext uri="{FF2B5EF4-FFF2-40B4-BE49-F238E27FC236}">
                  <a16:creationId xmlns:a16="http://schemas.microsoft.com/office/drawing/2014/main" id="{853F9E0D-F5F9-438C-B1DC-0AA3127C4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80">
              <a:extLst>
                <a:ext uri="{FF2B5EF4-FFF2-40B4-BE49-F238E27FC236}">
                  <a16:creationId xmlns:a16="http://schemas.microsoft.com/office/drawing/2014/main" id="{B4E911B1-253E-4755-9AEC-BB1DAB8E2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83">
              <a:extLst>
                <a:ext uri="{FF2B5EF4-FFF2-40B4-BE49-F238E27FC236}">
                  <a16:creationId xmlns:a16="http://schemas.microsoft.com/office/drawing/2014/main" id="{2AF5DD4D-BF15-452D-937B-7F29FA3F2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84">
              <a:extLst>
                <a:ext uri="{FF2B5EF4-FFF2-40B4-BE49-F238E27FC236}">
                  <a16:creationId xmlns:a16="http://schemas.microsoft.com/office/drawing/2014/main" id="{5F821C6A-EDEE-4845-92EB-367AC60023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86">
              <a:extLst>
                <a:ext uri="{FF2B5EF4-FFF2-40B4-BE49-F238E27FC236}">
                  <a16:creationId xmlns:a16="http://schemas.microsoft.com/office/drawing/2014/main" id="{504AA4DA-748D-4CFF-891A-5C8861EC4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9">
              <a:extLst>
                <a:ext uri="{FF2B5EF4-FFF2-40B4-BE49-F238E27FC236}">
                  <a16:creationId xmlns:a16="http://schemas.microsoft.com/office/drawing/2014/main" id="{7CC3A8FA-D5F6-4A96-9B55-4479C1717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06">
              <a:extLst>
                <a:ext uri="{FF2B5EF4-FFF2-40B4-BE49-F238E27FC236}">
                  <a16:creationId xmlns:a16="http://schemas.microsoft.com/office/drawing/2014/main" id="{26E1DC3C-522F-46BF-9C95-475001763F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07">
              <a:extLst>
                <a:ext uri="{FF2B5EF4-FFF2-40B4-BE49-F238E27FC236}">
                  <a16:creationId xmlns:a16="http://schemas.microsoft.com/office/drawing/2014/main" id="{F7CDF92D-312E-42AB-960E-637D40493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08">
              <a:extLst>
                <a:ext uri="{FF2B5EF4-FFF2-40B4-BE49-F238E27FC236}">
                  <a16:creationId xmlns:a16="http://schemas.microsoft.com/office/drawing/2014/main" id="{918FE320-F6B2-4BDB-95D8-DFD3B2B34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09">
              <a:extLst>
                <a:ext uri="{FF2B5EF4-FFF2-40B4-BE49-F238E27FC236}">
                  <a16:creationId xmlns:a16="http://schemas.microsoft.com/office/drawing/2014/main" id="{B90769B0-46E9-4B76-96A9-A247A0DF3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10">
              <a:extLst>
                <a:ext uri="{FF2B5EF4-FFF2-40B4-BE49-F238E27FC236}">
                  <a16:creationId xmlns:a16="http://schemas.microsoft.com/office/drawing/2014/main" id="{C0CC5855-0620-41C7-AA4D-3D30E2455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11">
              <a:extLst>
                <a:ext uri="{FF2B5EF4-FFF2-40B4-BE49-F238E27FC236}">
                  <a16:creationId xmlns:a16="http://schemas.microsoft.com/office/drawing/2014/main" id="{7A99B1F4-089E-4A1A-833C-0D0C8E770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12">
              <a:extLst>
                <a:ext uri="{FF2B5EF4-FFF2-40B4-BE49-F238E27FC236}">
                  <a16:creationId xmlns:a16="http://schemas.microsoft.com/office/drawing/2014/main" id="{52C3D5C1-0862-4E4B-BAD8-C6244D035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22">
              <a:extLst>
                <a:ext uri="{FF2B5EF4-FFF2-40B4-BE49-F238E27FC236}">
                  <a16:creationId xmlns:a16="http://schemas.microsoft.com/office/drawing/2014/main" id="{5E020019-37DA-47B1-A859-25E2009F7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23">
              <a:extLst>
                <a:ext uri="{FF2B5EF4-FFF2-40B4-BE49-F238E27FC236}">
                  <a16:creationId xmlns:a16="http://schemas.microsoft.com/office/drawing/2014/main" id="{FC071985-7349-45B2-AD36-AB9014D81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30">
              <a:extLst>
                <a:ext uri="{FF2B5EF4-FFF2-40B4-BE49-F238E27FC236}">
                  <a16:creationId xmlns:a16="http://schemas.microsoft.com/office/drawing/2014/main" id="{8A8374B4-6CAE-4B1D-8AD8-BBD71C66E4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31">
              <a:extLst>
                <a:ext uri="{FF2B5EF4-FFF2-40B4-BE49-F238E27FC236}">
                  <a16:creationId xmlns:a16="http://schemas.microsoft.com/office/drawing/2014/main" id="{4F0392BB-C222-4B4A-B3F7-86E195396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35">
              <a:extLst>
                <a:ext uri="{FF2B5EF4-FFF2-40B4-BE49-F238E27FC236}">
                  <a16:creationId xmlns:a16="http://schemas.microsoft.com/office/drawing/2014/main" id="{A602A52C-3AB9-4D97-AE2A-BB87DB6AC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41">
              <a:extLst>
                <a:ext uri="{FF2B5EF4-FFF2-40B4-BE49-F238E27FC236}">
                  <a16:creationId xmlns:a16="http://schemas.microsoft.com/office/drawing/2014/main" id="{B30A965C-348F-4CA1-882F-46F532A33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77">
              <a:extLst>
                <a:ext uri="{FF2B5EF4-FFF2-40B4-BE49-F238E27FC236}">
                  <a16:creationId xmlns:a16="http://schemas.microsoft.com/office/drawing/2014/main" id="{3DB93D99-B20E-4CEF-A4B5-E355F2EF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21">
              <a:extLst>
                <a:ext uri="{FF2B5EF4-FFF2-40B4-BE49-F238E27FC236}">
                  <a16:creationId xmlns:a16="http://schemas.microsoft.com/office/drawing/2014/main" id="{59BF81A2-5680-4745-9838-B87F14A4EE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8">
              <a:extLst>
                <a:ext uri="{FF2B5EF4-FFF2-40B4-BE49-F238E27FC236}">
                  <a16:creationId xmlns:a16="http://schemas.microsoft.com/office/drawing/2014/main" id="{15D7F206-A93F-4CCC-B241-B733ECFCF9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87">
              <a:extLst>
                <a:ext uri="{FF2B5EF4-FFF2-40B4-BE49-F238E27FC236}">
                  <a16:creationId xmlns:a16="http://schemas.microsoft.com/office/drawing/2014/main" id="{88E77691-B7C1-4F5D-98EC-C5508CDFB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94">
              <a:extLst>
                <a:ext uri="{FF2B5EF4-FFF2-40B4-BE49-F238E27FC236}">
                  <a16:creationId xmlns:a16="http://schemas.microsoft.com/office/drawing/2014/main" id="{B15258A7-A882-4D79-B870-C92A57D6B6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97">
              <a:extLst>
                <a:ext uri="{FF2B5EF4-FFF2-40B4-BE49-F238E27FC236}">
                  <a16:creationId xmlns:a16="http://schemas.microsoft.com/office/drawing/2014/main" id="{CF3D5844-0132-49FA-BD1E-5263802F47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01">
              <a:extLst>
                <a:ext uri="{FF2B5EF4-FFF2-40B4-BE49-F238E27FC236}">
                  <a16:creationId xmlns:a16="http://schemas.microsoft.com/office/drawing/2014/main" id="{A399F043-AB24-4109-800A-BD94939A4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02">
              <a:extLst>
                <a:ext uri="{FF2B5EF4-FFF2-40B4-BE49-F238E27FC236}">
                  <a16:creationId xmlns:a16="http://schemas.microsoft.com/office/drawing/2014/main" id="{796159AE-3178-456B-B411-196E260E5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03">
              <a:extLst>
                <a:ext uri="{FF2B5EF4-FFF2-40B4-BE49-F238E27FC236}">
                  <a16:creationId xmlns:a16="http://schemas.microsoft.com/office/drawing/2014/main" id="{B0562100-3934-4A15-8C23-D55F111D9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17">
              <a:extLst>
                <a:ext uri="{FF2B5EF4-FFF2-40B4-BE49-F238E27FC236}">
                  <a16:creationId xmlns:a16="http://schemas.microsoft.com/office/drawing/2014/main" id="{6DD7C928-63AE-4BCB-9843-570F9E04E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18">
              <a:extLst>
                <a:ext uri="{FF2B5EF4-FFF2-40B4-BE49-F238E27FC236}">
                  <a16:creationId xmlns:a16="http://schemas.microsoft.com/office/drawing/2014/main" id="{5AC011E4-1DCA-418C-8008-AE4E1E61D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19">
              <a:extLst>
                <a:ext uri="{FF2B5EF4-FFF2-40B4-BE49-F238E27FC236}">
                  <a16:creationId xmlns:a16="http://schemas.microsoft.com/office/drawing/2014/main" id="{5B2D3B89-E1F5-40D8-AEC0-8E7B2E67A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36">
              <a:extLst>
                <a:ext uri="{FF2B5EF4-FFF2-40B4-BE49-F238E27FC236}">
                  <a16:creationId xmlns:a16="http://schemas.microsoft.com/office/drawing/2014/main" id="{DBB111D7-2067-4503-A6F9-647407E181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37">
              <a:extLst>
                <a:ext uri="{FF2B5EF4-FFF2-40B4-BE49-F238E27FC236}">
                  <a16:creationId xmlns:a16="http://schemas.microsoft.com/office/drawing/2014/main" id="{20B3ED41-DE4C-4CE7-A8DE-B4ED03137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39">
              <a:extLst>
                <a:ext uri="{FF2B5EF4-FFF2-40B4-BE49-F238E27FC236}">
                  <a16:creationId xmlns:a16="http://schemas.microsoft.com/office/drawing/2014/main" id="{F4EE6DAD-6518-47B6-A04F-484A16267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43">
              <a:extLst>
                <a:ext uri="{FF2B5EF4-FFF2-40B4-BE49-F238E27FC236}">
                  <a16:creationId xmlns:a16="http://schemas.microsoft.com/office/drawing/2014/main" id="{B6867974-B4C0-48AA-A205-B435998B7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44">
              <a:extLst>
                <a:ext uri="{FF2B5EF4-FFF2-40B4-BE49-F238E27FC236}">
                  <a16:creationId xmlns:a16="http://schemas.microsoft.com/office/drawing/2014/main" id="{21F27A0E-A6C1-4AFE-8CBA-28E4FE70B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45">
              <a:extLst>
                <a:ext uri="{FF2B5EF4-FFF2-40B4-BE49-F238E27FC236}">
                  <a16:creationId xmlns:a16="http://schemas.microsoft.com/office/drawing/2014/main" id="{AAA114B9-98D7-4840-8602-457F0741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8">
              <a:extLst>
                <a:ext uri="{FF2B5EF4-FFF2-40B4-BE49-F238E27FC236}">
                  <a16:creationId xmlns:a16="http://schemas.microsoft.com/office/drawing/2014/main" id="{4E9E63DF-694C-4693-8D8B-0275BB744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5" name="Freeform 113">
            <a:extLst>
              <a:ext uri="{FF2B5EF4-FFF2-40B4-BE49-F238E27FC236}">
                <a16:creationId xmlns:a16="http://schemas.microsoft.com/office/drawing/2014/main" id="{B1A3BF1A-EF96-468A-B04F-AFDF6621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Symbol zastępczy tekstu 3">
            <a:extLst>
              <a:ext uri="{FF2B5EF4-FFF2-40B4-BE49-F238E27FC236}">
                <a16:creationId xmlns:a16="http://schemas.microsoft.com/office/drawing/2014/main" id="{1534B538-A367-4691-8C91-47D15315A11E}"/>
              </a:ext>
            </a:extLst>
          </p:cNvPr>
          <p:cNvSpPr>
            <a:spLocks noGrp="1"/>
          </p:cNvSpPr>
          <p:nvPr>
            <p:ph type="body" sz="half" idx="2"/>
          </p:nvPr>
        </p:nvSpPr>
        <p:spPr>
          <a:xfrm>
            <a:off x="1086357" y="2342775"/>
            <a:ext cx="5009643" cy="3197413"/>
          </a:xfrm>
        </p:spPr>
        <p:txBody>
          <a:bodyPr vert="horz" lIns="91440" tIns="45720" rIns="91440" bIns="45720" rtlCol="0" anchor="t">
            <a:normAutofit/>
          </a:bodyPr>
          <a:lstStyle/>
          <a:p>
            <a:r>
              <a:rPr lang="en-US"/>
              <a:t>Wielki Czwartek jest w naszym </a:t>
            </a:r>
            <a:r>
              <a:rPr lang="en-US" dirty="0"/>
              <a:t>kalendarzu świętem ruchomym. To część Wielkiego Tygodnia, rozpoczynająca tzw. Triduum Paschalne. Wielki Czwartek w kościele katolickim obchodzony jest na pamiątkę ustanowienia dwóch sakramentów: Kapłaństwa i Eucharystii.</a:t>
            </a:r>
          </a:p>
        </p:txBody>
      </p:sp>
      <p:grpSp>
        <p:nvGrpSpPr>
          <p:cNvPr id="117" name="Group 116">
            <a:extLst>
              <a:ext uri="{FF2B5EF4-FFF2-40B4-BE49-F238E27FC236}">
                <a16:creationId xmlns:a16="http://schemas.microsoft.com/office/drawing/2014/main" id="{AC1582F5-FF93-46BF-A92F-D4490D6538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72524" y="5987703"/>
            <a:ext cx="1274531" cy="932361"/>
            <a:chOff x="10372524" y="5987703"/>
            <a:chExt cx="1274531" cy="932361"/>
          </a:xfrm>
        </p:grpSpPr>
        <p:sp>
          <p:nvSpPr>
            <p:cNvPr id="118" name="Freeform 82">
              <a:extLst>
                <a:ext uri="{FF2B5EF4-FFF2-40B4-BE49-F238E27FC236}">
                  <a16:creationId xmlns:a16="http://schemas.microsoft.com/office/drawing/2014/main" id="{EDA30C63-7387-41DF-A6B0-5E3B1AF60C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70">
              <a:extLst>
                <a:ext uri="{FF2B5EF4-FFF2-40B4-BE49-F238E27FC236}">
                  <a16:creationId xmlns:a16="http://schemas.microsoft.com/office/drawing/2014/main" id="{0F9349DE-8C14-4D6E-B1C2-4750F704C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85">
              <a:extLst>
                <a:ext uri="{FF2B5EF4-FFF2-40B4-BE49-F238E27FC236}">
                  <a16:creationId xmlns:a16="http://schemas.microsoft.com/office/drawing/2014/main" id="{0093B34B-1559-4D7A-90CF-114125FD6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87">
              <a:extLst>
                <a:ext uri="{FF2B5EF4-FFF2-40B4-BE49-F238E27FC236}">
                  <a16:creationId xmlns:a16="http://schemas.microsoft.com/office/drawing/2014/main" id="{F32E37EB-F93F-4ACA-8EC5-831308501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94">
              <a:extLst>
                <a:ext uri="{FF2B5EF4-FFF2-40B4-BE49-F238E27FC236}">
                  <a16:creationId xmlns:a16="http://schemas.microsoft.com/office/drawing/2014/main" id="{6486B439-14A8-40F4-BD01-2647D4752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18">
              <a:extLst>
                <a:ext uri="{FF2B5EF4-FFF2-40B4-BE49-F238E27FC236}">
                  <a16:creationId xmlns:a16="http://schemas.microsoft.com/office/drawing/2014/main" id="{3EA0483A-6030-445C-9A9E-FC8847FD4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19">
              <a:extLst>
                <a:ext uri="{FF2B5EF4-FFF2-40B4-BE49-F238E27FC236}">
                  <a16:creationId xmlns:a16="http://schemas.microsoft.com/office/drawing/2014/main" id="{54E9F49B-F300-4A14-B0F3-36A75B171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39">
              <a:extLst>
                <a:ext uri="{FF2B5EF4-FFF2-40B4-BE49-F238E27FC236}">
                  <a16:creationId xmlns:a16="http://schemas.microsoft.com/office/drawing/2014/main" id="{293DA61B-9566-467E-A357-E86CD8E7E2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44">
              <a:extLst>
                <a:ext uri="{FF2B5EF4-FFF2-40B4-BE49-F238E27FC236}">
                  <a16:creationId xmlns:a16="http://schemas.microsoft.com/office/drawing/2014/main" id="{A1A7223C-6F2C-487D-A45A-6EBBD051A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45">
              <a:extLst>
                <a:ext uri="{FF2B5EF4-FFF2-40B4-BE49-F238E27FC236}">
                  <a16:creationId xmlns:a16="http://schemas.microsoft.com/office/drawing/2014/main" id="{DC4DE17D-AC51-4C89-AC1A-016A928A1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8">
              <a:extLst>
                <a:ext uri="{FF2B5EF4-FFF2-40B4-BE49-F238E27FC236}">
                  <a16:creationId xmlns:a16="http://schemas.microsoft.com/office/drawing/2014/main" id="{95D0E198-D3C3-4790-881E-4DF6C9D7F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51">
              <a:extLst>
                <a:ext uri="{FF2B5EF4-FFF2-40B4-BE49-F238E27FC236}">
                  <a16:creationId xmlns:a16="http://schemas.microsoft.com/office/drawing/2014/main" id="{E9952623-7C81-47CA-85D8-C872DE84E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78">
              <a:extLst>
                <a:ext uri="{FF2B5EF4-FFF2-40B4-BE49-F238E27FC236}">
                  <a16:creationId xmlns:a16="http://schemas.microsoft.com/office/drawing/2014/main" id="{F90AA42C-D724-4AD8-81F3-CDFC420635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84">
              <a:extLst>
                <a:ext uri="{FF2B5EF4-FFF2-40B4-BE49-F238E27FC236}">
                  <a16:creationId xmlns:a16="http://schemas.microsoft.com/office/drawing/2014/main" id="{CAB3A278-E8E7-4070-B30A-31B5DE980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86">
              <a:extLst>
                <a:ext uri="{FF2B5EF4-FFF2-40B4-BE49-F238E27FC236}">
                  <a16:creationId xmlns:a16="http://schemas.microsoft.com/office/drawing/2014/main" id="{910FC82B-A4C1-428C-A576-79B5F6D18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06">
              <a:extLst>
                <a:ext uri="{FF2B5EF4-FFF2-40B4-BE49-F238E27FC236}">
                  <a16:creationId xmlns:a16="http://schemas.microsoft.com/office/drawing/2014/main" id="{B9CB6255-5C91-4496-B0AE-529737BC5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10">
              <a:extLst>
                <a:ext uri="{FF2B5EF4-FFF2-40B4-BE49-F238E27FC236}">
                  <a16:creationId xmlns:a16="http://schemas.microsoft.com/office/drawing/2014/main" id="{A58DBA3F-B3E2-4AD9-A93C-FDF997582E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23">
              <a:extLst>
                <a:ext uri="{FF2B5EF4-FFF2-40B4-BE49-F238E27FC236}">
                  <a16:creationId xmlns:a16="http://schemas.microsoft.com/office/drawing/2014/main" id="{AE100164-158F-422B-8A80-DFF4E0E06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30">
              <a:extLst>
                <a:ext uri="{FF2B5EF4-FFF2-40B4-BE49-F238E27FC236}">
                  <a16:creationId xmlns:a16="http://schemas.microsoft.com/office/drawing/2014/main" id="{1A0EF69A-22C3-4FF9-B6DD-55C6DAC3B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41">
              <a:extLst>
                <a:ext uri="{FF2B5EF4-FFF2-40B4-BE49-F238E27FC236}">
                  <a16:creationId xmlns:a16="http://schemas.microsoft.com/office/drawing/2014/main" id="{3963C700-CFE8-4ED2-8E1E-1139AC305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99">
              <a:extLst>
                <a:ext uri="{FF2B5EF4-FFF2-40B4-BE49-F238E27FC236}">
                  <a16:creationId xmlns:a16="http://schemas.microsoft.com/office/drawing/2014/main" id="{86FC694B-4A70-4160-A64D-DA282DE95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8">
              <a:extLst>
                <a:ext uri="{FF2B5EF4-FFF2-40B4-BE49-F238E27FC236}">
                  <a16:creationId xmlns:a16="http://schemas.microsoft.com/office/drawing/2014/main" id="{2A55A10A-49CA-42B6-84C9-8A1A1596D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Obraz 5" descr="Obraz zawierający osoba, wewnątrz, tłum&#10;&#10;Opis wygenerowany automatycznie">
            <a:extLst>
              <a:ext uri="{FF2B5EF4-FFF2-40B4-BE49-F238E27FC236}">
                <a16:creationId xmlns:a16="http://schemas.microsoft.com/office/drawing/2014/main" id="{90EAD323-017F-46F6-8C04-B953EE1BE6F3}"/>
              </a:ext>
            </a:extLst>
          </p:cNvPr>
          <p:cNvPicPr>
            <a:picLocks noGrp="1" noChangeAspect="1"/>
          </p:cNvPicPr>
          <p:nvPr>
            <p:ph idx="1"/>
          </p:nvPr>
        </p:nvPicPr>
        <p:blipFill rotWithShape="1">
          <a:blip r:embed="rId2"/>
          <a:srcRect l="3266" r="10345"/>
          <a:stretch/>
        </p:blipFill>
        <p:spPr>
          <a:xfrm>
            <a:off x="6586071" y="1879643"/>
            <a:ext cx="5613519" cy="4109986"/>
          </a:xfrm>
          <a:prstGeom prst="rect">
            <a:avLst/>
          </a:prstGeom>
        </p:spPr>
      </p:pic>
    </p:spTree>
    <p:extLst>
      <p:ext uri="{BB962C8B-B14F-4D97-AF65-F5344CB8AC3E}">
        <p14:creationId xmlns:p14="http://schemas.microsoft.com/office/powerpoint/2010/main" val="788551558"/>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9" name="Rectangle 68">
            <a:extLst>
              <a:ext uri="{FF2B5EF4-FFF2-40B4-BE49-F238E27FC236}">
                <a16:creationId xmlns:a16="http://schemas.microsoft.com/office/drawing/2014/main" id="{95697D25-3D98-4690-9E3D-C65732E5D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C7738B12-D8A7-4797-AD14-352B8200E3A4}"/>
              </a:ext>
            </a:extLst>
          </p:cNvPr>
          <p:cNvSpPr>
            <a:spLocks noGrp="1"/>
          </p:cNvSpPr>
          <p:nvPr>
            <p:ph type="title"/>
          </p:nvPr>
        </p:nvSpPr>
        <p:spPr>
          <a:xfrm>
            <a:off x="1073811" y="635109"/>
            <a:ext cx="10492667" cy="1065321"/>
          </a:xfrm>
        </p:spPr>
        <p:txBody>
          <a:bodyPr vert="horz" lIns="91440" tIns="45720" rIns="91440" bIns="45720" rtlCol="0" anchor="ctr">
            <a:normAutofit/>
          </a:bodyPr>
          <a:lstStyle/>
          <a:p>
            <a:pPr>
              <a:lnSpc>
                <a:spcPct val="90000"/>
              </a:lnSpc>
            </a:pPr>
            <a:r>
              <a:rPr lang="en-US" sz="3400" kern="1200">
                <a:latin typeface="+mj-lt"/>
                <a:ea typeface="+mj-ea"/>
                <a:cs typeface="+mj-cs"/>
              </a:rPr>
              <a:t>Co </a:t>
            </a:r>
            <a:r>
              <a:rPr lang="en-US" sz="3400"/>
              <a:t>Oznacza</a:t>
            </a:r>
            <a:r>
              <a:rPr lang="en-US" sz="3400" kern="1200">
                <a:latin typeface="+mj-lt"/>
                <a:ea typeface="+mj-ea"/>
                <a:cs typeface="+mj-cs"/>
              </a:rPr>
              <a:t> Wielki Czwartek</a:t>
            </a:r>
            <a:br>
              <a:rPr lang="en-US" sz="3400" kern="1200" dirty="0"/>
            </a:br>
            <a:endParaRPr lang="en-US" sz="3400" kern="1200">
              <a:solidFill>
                <a:schemeClr val="tx2"/>
              </a:solidFill>
              <a:latin typeface="+mj-lt"/>
              <a:ea typeface="+mj-ea"/>
              <a:cs typeface="+mj-cs"/>
            </a:endParaRPr>
          </a:p>
        </p:txBody>
      </p:sp>
      <p:sp>
        <p:nvSpPr>
          <p:cNvPr id="71" name="Rectangle 70">
            <a:extLst>
              <a:ext uri="{FF2B5EF4-FFF2-40B4-BE49-F238E27FC236}">
                <a16:creationId xmlns:a16="http://schemas.microsoft.com/office/drawing/2014/main" id="{401FD7FC-C76E-45D6-95A9-D630E1820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Obraz zawierający osoba, wewnątrz, szata, ubrany&#10;&#10;Opis wygenerowany automatycznie">
            <a:extLst>
              <a:ext uri="{FF2B5EF4-FFF2-40B4-BE49-F238E27FC236}">
                <a16:creationId xmlns:a16="http://schemas.microsoft.com/office/drawing/2014/main" id="{29449438-2EED-4272-A7B4-3760FF6C803F}"/>
              </a:ext>
            </a:extLst>
          </p:cNvPr>
          <p:cNvPicPr>
            <a:picLocks noGrp="1" noChangeAspect="1"/>
          </p:cNvPicPr>
          <p:nvPr>
            <p:ph idx="1"/>
          </p:nvPr>
        </p:nvPicPr>
        <p:blipFill rotWithShape="1">
          <a:blip r:embed="rId2"/>
          <a:srcRect l="11854" r="21067" b="2"/>
          <a:stretch/>
        </p:blipFill>
        <p:spPr>
          <a:xfrm>
            <a:off x="4244" y="1866900"/>
            <a:ext cx="5092102" cy="4991100"/>
          </a:xfrm>
          <a:prstGeom prst="rect">
            <a:avLst/>
          </a:prstGeom>
        </p:spPr>
      </p:pic>
      <p:sp>
        <p:nvSpPr>
          <p:cNvPr id="4" name="Symbol zastępczy tekstu 3">
            <a:extLst>
              <a:ext uri="{FF2B5EF4-FFF2-40B4-BE49-F238E27FC236}">
                <a16:creationId xmlns:a16="http://schemas.microsoft.com/office/drawing/2014/main" id="{A8F8845A-09E8-466A-8A1D-FD4B87E672BD}"/>
              </a:ext>
            </a:extLst>
          </p:cNvPr>
          <p:cNvSpPr>
            <a:spLocks noGrp="1"/>
          </p:cNvSpPr>
          <p:nvPr>
            <p:ph type="body" sz="half" idx="2"/>
          </p:nvPr>
        </p:nvSpPr>
        <p:spPr>
          <a:xfrm>
            <a:off x="5452662" y="1874437"/>
            <a:ext cx="6139084" cy="4335322"/>
          </a:xfrm>
        </p:spPr>
        <p:txBody>
          <a:bodyPr vert="horz" lIns="91440" tIns="45720" rIns="91440" bIns="45720" rtlCol="0" anchor="t">
            <a:noAutofit/>
          </a:bodyPr>
          <a:lstStyle/>
          <a:p>
            <a:r>
              <a:rPr lang="en-US" sz="2000"/>
              <a:t>W kościołach parafialnych tego dnia odprawiana jest tylko jedna uroczysta msza, nazywana Mszą Wieczerzy Pańskiej. Od momentu jej rozpoczęcia kończy się okres Wielkiego Postu i rozpoczyna się Triduum Paschalne. W czasie śpiewu "Chwała na wysokości" w kościołach biją dzwony. W niektórych kościołach księża dokonują obrzędu obmycia nóg dwunastu osobom, który został ustanowiony przez Jezusa w czasie Ostatniej Wieczerzy.</a:t>
            </a:r>
          </a:p>
        </p:txBody>
      </p:sp>
      <p:grpSp>
        <p:nvGrpSpPr>
          <p:cNvPr id="73" name="Group 72">
            <a:extLst>
              <a:ext uri="{FF2B5EF4-FFF2-40B4-BE49-F238E27FC236}">
                <a16:creationId xmlns:a16="http://schemas.microsoft.com/office/drawing/2014/main" id="{6A85DAAA-4828-42AD-A20E-A69A6FAE05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4227" y="5957752"/>
            <a:ext cx="12157773" cy="494218"/>
            <a:chOff x="18956" y="5952517"/>
            <a:chExt cx="12157773" cy="494218"/>
          </a:xfrm>
          <a:solidFill>
            <a:schemeClr val="bg1"/>
          </a:solidFill>
        </p:grpSpPr>
        <p:sp>
          <p:nvSpPr>
            <p:cNvPr id="74" name="Freeform 10">
              <a:extLst>
                <a:ext uri="{FF2B5EF4-FFF2-40B4-BE49-F238E27FC236}">
                  <a16:creationId xmlns:a16="http://schemas.microsoft.com/office/drawing/2014/main" id="{86125428-75F9-4763-8991-C4DB8FE988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37219" y="6356157"/>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5" name="Freeform 15">
              <a:extLst>
                <a:ext uri="{FF2B5EF4-FFF2-40B4-BE49-F238E27FC236}">
                  <a16:creationId xmlns:a16="http://schemas.microsoft.com/office/drawing/2014/main" id="{9E1AD4BA-5029-4887-8216-F6DBBD1847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139192" y="6359421"/>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6" name="Freeform 18">
              <a:extLst>
                <a:ext uri="{FF2B5EF4-FFF2-40B4-BE49-F238E27FC236}">
                  <a16:creationId xmlns:a16="http://schemas.microsoft.com/office/drawing/2014/main" id="{D298128E-C3E3-4CCC-BB18-D6B2181818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384660" y="636839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7" name="Freeform 22">
              <a:extLst>
                <a:ext uri="{FF2B5EF4-FFF2-40B4-BE49-F238E27FC236}">
                  <a16:creationId xmlns:a16="http://schemas.microsoft.com/office/drawing/2014/main" id="{956527CE-4CB1-4E46-88D3-E6EA2D5AAF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653573" y="6308012"/>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8" name="Freeform 8">
              <a:extLst>
                <a:ext uri="{FF2B5EF4-FFF2-40B4-BE49-F238E27FC236}">
                  <a16:creationId xmlns:a16="http://schemas.microsoft.com/office/drawing/2014/main" id="{2F104828-FA58-4B02-A34E-13A1A0432E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956" y="595659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9" name="Freeform 19">
              <a:extLst>
                <a:ext uri="{FF2B5EF4-FFF2-40B4-BE49-F238E27FC236}">
                  <a16:creationId xmlns:a16="http://schemas.microsoft.com/office/drawing/2014/main" id="{C98AF37C-592A-4D0D-BF25-AD71B60E6B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709370" y="6291575"/>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0" name="Freeform 20">
              <a:extLst>
                <a:ext uri="{FF2B5EF4-FFF2-40B4-BE49-F238E27FC236}">
                  <a16:creationId xmlns:a16="http://schemas.microsoft.com/office/drawing/2014/main" id="{621CF2DF-4BAB-47CB-AAF4-6135062AF8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452381" y="6295774"/>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1" name="Freeform 23">
              <a:extLst>
                <a:ext uri="{FF2B5EF4-FFF2-40B4-BE49-F238E27FC236}">
                  <a16:creationId xmlns:a16="http://schemas.microsoft.com/office/drawing/2014/main" id="{C93B96AD-0A31-4B64-8B0D-EC289A7A77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883090" y="6322699"/>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2" name="Freeform 26">
              <a:extLst>
                <a:ext uri="{FF2B5EF4-FFF2-40B4-BE49-F238E27FC236}">
                  <a16:creationId xmlns:a16="http://schemas.microsoft.com/office/drawing/2014/main" id="{CA95A85E-F6C9-4D5B-9AC2-41D2481719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04559" y="6308010"/>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3" name="Freeform 27">
              <a:extLst>
                <a:ext uri="{FF2B5EF4-FFF2-40B4-BE49-F238E27FC236}">
                  <a16:creationId xmlns:a16="http://schemas.microsoft.com/office/drawing/2014/main" id="{5107E4DA-C368-437F-913A-9CF3CB012D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937280" y="6282192"/>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4" name="Freeform 28">
              <a:extLst>
                <a:ext uri="{FF2B5EF4-FFF2-40B4-BE49-F238E27FC236}">
                  <a16:creationId xmlns:a16="http://schemas.microsoft.com/office/drawing/2014/main" id="{7631DFDA-A9E9-4E35-A064-EBA0778018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194538" y="62900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5" name="Freeform 30">
              <a:extLst>
                <a:ext uri="{FF2B5EF4-FFF2-40B4-BE49-F238E27FC236}">
                  <a16:creationId xmlns:a16="http://schemas.microsoft.com/office/drawing/2014/main" id="{3A2C443F-B764-46C1-857F-F5A4DF30A4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42191" y="6338204"/>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6" name="Freeform 43">
              <a:extLst>
                <a:ext uri="{FF2B5EF4-FFF2-40B4-BE49-F238E27FC236}">
                  <a16:creationId xmlns:a16="http://schemas.microsoft.com/office/drawing/2014/main" id="{B9FC3628-7B29-4D88-B5ED-ACAF87A9B4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902106" y="6043523"/>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7" name="Freeform 51">
              <a:extLst>
                <a:ext uri="{FF2B5EF4-FFF2-40B4-BE49-F238E27FC236}">
                  <a16:creationId xmlns:a16="http://schemas.microsoft.com/office/drawing/2014/main" id="{B65279C5-A429-464B-8FBE-424240585B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710297" y="6035458"/>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8" name="Freeform 52">
              <a:extLst>
                <a:ext uri="{FF2B5EF4-FFF2-40B4-BE49-F238E27FC236}">
                  <a16:creationId xmlns:a16="http://schemas.microsoft.com/office/drawing/2014/main" id="{5CB98B82-2322-4900-8F24-C8DC1D1F567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277444" y="6038724"/>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89" name="Freeform 53">
              <a:extLst>
                <a:ext uri="{FF2B5EF4-FFF2-40B4-BE49-F238E27FC236}">
                  <a16:creationId xmlns:a16="http://schemas.microsoft.com/office/drawing/2014/main" id="{B1A93CE9-77F5-4C0B-BA0F-4B3A32EE4D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71034" y="6035460"/>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0" name="Freeform 54">
              <a:extLst>
                <a:ext uri="{FF2B5EF4-FFF2-40B4-BE49-F238E27FC236}">
                  <a16:creationId xmlns:a16="http://schemas.microsoft.com/office/drawing/2014/main" id="{2EE13B5A-5B73-46E3-934F-61F0D824E4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094009" y="6011795"/>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1" name="Freeform 55">
              <a:extLst>
                <a:ext uri="{FF2B5EF4-FFF2-40B4-BE49-F238E27FC236}">
                  <a16:creationId xmlns:a16="http://schemas.microsoft.com/office/drawing/2014/main" id="{65A30821-4992-48D3-B4A0-913C045B4F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264556" y="604198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2" name="Freeform 56">
              <a:extLst>
                <a:ext uri="{FF2B5EF4-FFF2-40B4-BE49-F238E27FC236}">
                  <a16:creationId xmlns:a16="http://schemas.microsoft.com/office/drawing/2014/main" id="{CF285E5E-EB87-467D-B538-925CAB8A81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392340" y="5985586"/>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3" name="Freeform 57">
              <a:extLst>
                <a:ext uri="{FF2B5EF4-FFF2-40B4-BE49-F238E27FC236}">
                  <a16:creationId xmlns:a16="http://schemas.microsoft.com/office/drawing/2014/main" id="{22F0F1DE-7C3C-40A4-B14B-B0FD67EC67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037697" y="6020771"/>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4" name="Freeform 59">
              <a:extLst>
                <a:ext uri="{FF2B5EF4-FFF2-40B4-BE49-F238E27FC236}">
                  <a16:creationId xmlns:a16="http://schemas.microsoft.com/office/drawing/2014/main" id="{DDF56D11-18A1-4D3F-862A-884643EC85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473186" y="605207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5" name="Freeform 60">
              <a:extLst>
                <a:ext uri="{FF2B5EF4-FFF2-40B4-BE49-F238E27FC236}">
                  <a16:creationId xmlns:a16="http://schemas.microsoft.com/office/drawing/2014/main" id="{E6BD0431-79C0-4578-9C4E-753DE0746E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825017" y="6002818"/>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6" name="Freeform 61">
              <a:extLst>
                <a:ext uri="{FF2B5EF4-FFF2-40B4-BE49-F238E27FC236}">
                  <a16:creationId xmlns:a16="http://schemas.microsoft.com/office/drawing/2014/main" id="{A1B85F64-F9B0-48F1-9C28-10E600AAA1A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572460" y="5957121"/>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7" name="Freeform 5">
              <a:extLst>
                <a:ext uri="{FF2B5EF4-FFF2-40B4-BE49-F238E27FC236}">
                  <a16:creationId xmlns:a16="http://schemas.microsoft.com/office/drawing/2014/main" id="{103E3F91-5963-48B3-BA45-F313552CB4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908414" y="6286792"/>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8" name="Freeform 6">
              <a:extLst>
                <a:ext uri="{FF2B5EF4-FFF2-40B4-BE49-F238E27FC236}">
                  <a16:creationId xmlns:a16="http://schemas.microsoft.com/office/drawing/2014/main" id="{94FBFE70-FA74-4065-8632-647B4E651F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634353" y="62661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99" name="Freeform 7">
              <a:extLst>
                <a:ext uri="{FF2B5EF4-FFF2-40B4-BE49-F238E27FC236}">
                  <a16:creationId xmlns:a16="http://schemas.microsoft.com/office/drawing/2014/main" id="{15137EC8-5D22-45AF-8136-75A336C1A2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77783" y="6246129"/>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0" name="Freeform 8">
              <a:extLst>
                <a:ext uri="{FF2B5EF4-FFF2-40B4-BE49-F238E27FC236}">
                  <a16:creationId xmlns:a16="http://schemas.microsoft.com/office/drawing/2014/main" id="{01585780-AC17-48DF-B491-DD8DEAD9B5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82245" y="624294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1" name="Freeform 9">
              <a:extLst>
                <a:ext uri="{FF2B5EF4-FFF2-40B4-BE49-F238E27FC236}">
                  <a16:creationId xmlns:a16="http://schemas.microsoft.com/office/drawing/2014/main" id="{39F55FA8-015C-409E-9701-83B93BE92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268040" y="6282192"/>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2" name="Freeform 11">
              <a:extLst>
                <a:ext uri="{FF2B5EF4-FFF2-40B4-BE49-F238E27FC236}">
                  <a16:creationId xmlns:a16="http://schemas.microsoft.com/office/drawing/2014/main" id="{95F44756-BFD5-473B-9B3A-64914D54D2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510851" y="6246285"/>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3" name="Freeform 12">
              <a:extLst>
                <a:ext uri="{FF2B5EF4-FFF2-40B4-BE49-F238E27FC236}">
                  <a16:creationId xmlns:a16="http://schemas.microsoft.com/office/drawing/2014/main" id="{0063CF19-BA29-4737-9216-0FC182C64D1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028371" y="6264238"/>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4" name="Freeform 13">
              <a:extLst>
                <a:ext uri="{FF2B5EF4-FFF2-40B4-BE49-F238E27FC236}">
                  <a16:creationId xmlns:a16="http://schemas.microsoft.com/office/drawing/2014/main" id="{077D7D6B-E211-4C39-9DDB-943283A068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56011" y="6301648"/>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5" name="Freeform 14">
              <a:extLst>
                <a:ext uri="{FF2B5EF4-FFF2-40B4-BE49-F238E27FC236}">
                  <a16:creationId xmlns:a16="http://schemas.microsoft.com/office/drawing/2014/main" id="{CFCAA2B7-2668-424D-A0C2-EB30C9C223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333279" y="6267101"/>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6" name="Freeform 16">
              <a:extLst>
                <a:ext uri="{FF2B5EF4-FFF2-40B4-BE49-F238E27FC236}">
                  <a16:creationId xmlns:a16="http://schemas.microsoft.com/office/drawing/2014/main" id="{96C40903-DA8C-4282-8406-32598233C8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773156" y="6239757"/>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7" name="Freeform 17">
              <a:extLst>
                <a:ext uri="{FF2B5EF4-FFF2-40B4-BE49-F238E27FC236}">
                  <a16:creationId xmlns:a16="http://schemas.microsoft.com/office/drawing/2014/main" id="{61FE12E2-C467-400F-89BA-1BEA883D1E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98709" y="6264239"/>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8" name="Freeform 21">
              <a:extLst>
                <a:ext uri="{FF2B5EF4-FFF2-40B4-BE49-F238E27FC236}">
                  <a16:creationId xmlns:a16="http://schemas.microsoft.com/office/drawing/2014/main" id="{1EAD90ED-90A2-46B9-8DA7-A6E2BAD67D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47787" y="6218542"/>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09" name="Freeform 25">
              <a:extLst>
                <a:ext uri="{FF2B5EF4-FFF2-40B4-BE49-F238E27FC236}">
                  <a16:creationId xmlns:a16="http://schemas.microsoft.com/office/drawing/2014/main" id="{8C82FE95-B66A-4645-B823-B52372EB4E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90115" y="6200589"/>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0" name="Freeform 29">
              <a:extLst>
                <a:ext uri="{FF2B5EF4-FFF2-40B4-BE49-F238E27FC236}">
                  <a16:creationId xmlns:a16="http://schemas.microsoft.com/office/drawing/2014/main" id="{2C686BAA-83C2-43D2-93B6-E8220C957E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11181" y="6179372"/>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1" name="Freeform 31">
              <a:extLst>
                <a:ext uri="{FF2B5EF4-FFF2-40B4-BE49-F238E27FC236}">
                  <a16:creationId xmlns:a16="http://schemas.microsoft.com/office/drawing/2014/main" id="{67ECE7FD-6A12-44C9-8D33-E42CFA1391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543201" y="624134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2" name="Freeform 32">
              <a:extLst>
                <a:ext uri="{FF2B5EF4-FFF2-40B4-BE49-F238E27FC236}">
                  <a16:creationId xmlns:a16="http://schemas.microsoft.com/office/drawing/2014/main" id="{4437F430-2DE6-4610-8B80-B84F269DE2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406775" y="5979446"/>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3" name="Freeform 33">
              <a:extLst>
                <a:ext uri="{FF2B5EF4-FFF2-40B4-BE49-F238E27FC236}">
                  <a16:creationId xmlns:a16="http://schemas.microsoft.com/office/drawing/2014/main" id="{0E1CF099-A0A1-4D01-A1C9-FC75D2A2BA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327423" y="6028408"/>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4" name="Freeform 34">
              <a:extLst>
                <a:ext uri="{FF2B5EF4-FFF2-40B4-BE49-F238E27FC236}">
                  <a16:creationId xmlns:a16="http://schemas.microsoft.com/office/drawing/2014/main" id="{446366B3-8C6B-4FBB-993F-F1436B59D7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334031" y="6019431"/>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5" name="Freeform 35">
              <a:extLst>
                <a:ext uri="{FF2B5EF4-FFF2-40B4-BE49-F238E27FC236}">
                  <a16:creationId xmlns:a16="http://schemas.microsoft.com/office/drawing/2014/main" id="{116E6478-E2D6-4541-A390-90B0C7867D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24491" y="601290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6" name="Freeform 36">
              <a:extLst>
                <a:ext uri="{FF2B5EF4-FFF2-40B4-BE49-F238E27FC236}">
                  <a16:creationId xmlns:a16="http://schemas.microsoft.com/office/drawing/2014/main" id="{4455EFAC-5886-4232-B90E-DFFB40290E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57884" y="5982710"/>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7" name="Freeform 37">
              <a:extLst>
                <a:ext uri="{FF2B5EF4-FFF2-40B4-BE49-F238E27FC236}">
                  <a16:creationId xmlns:a16="http://schemas.microsoft.com/office/drawing/2014/main" id="{41B484DB-32F6-47BF-AD29-498D8C418D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649584" y="597047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8" name="Freeform 38">
              <a:extLst>
                <a:ext uri="{FF2B5EF4-FFF2-40B4-BE49-F238E27FC236}">
                  <a16:creationId xmlns:a16="http://schemas.microsoft.com/office/drawing/2014/main" id="{A8D2C598-CBD1-4878-AE03-DB6C604EB2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829398" y="601045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19" name="Freeform 39">
              <a:extLst>
                <a:ext uri="{FF2B5EF4-FFF2-40B4-BE49-F238E27FC236}">
                  <a16:creationId xmlns:a16="http://schemas.microsoft.com/office/drawing/2014/main" id="{7DA864B2-C1CD-4944-BC87-E6C353C170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580384" y="599821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0" name="Freeform 40">
              <a:extLst>
                <a:ext uri="{FF2B5EF4-FFF2-40B4-BE49-F238E27FC236}">
                  <a16:creationId xmlns:a16="http://schemas.microsoft.com/office/drawing/2014/main" id="{2DB859CF-A6B4-4B69-9AF2-10EFCC6A8E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121911" y="5994951"/>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1" name="Freeform 41">
              <a:extLst>
                <a:ext uri="{FF2B5EF4-FFF2-40B4-BE49-F238E27FC236}">
                  <a16:creationId xmlns:a16="http://schemas.microsoft.com/office/drawing/2014/main" id="{11B87B98-350C-4B22-BAA1-BC214CBFF6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438116" y="599495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2" name="Freeform 42">
              <a:extLst>
                <a:ext uri="{FF2B5EF4-FFF2-40B4-BE49-F238E27FC236}">
                  <a16:creationId xmlns:a16="http://schemas.microsoft.com/office/drawing/2014/main" id="{F13ABE7D-3892-4859-BAD4-4FC4D055AE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0716" y="5973734"/>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3" name="Freeform 44">
              <a:extLst>
                <a:ext uri="{FF2B5EF4-FFF2-40B4-BE49-F238E27FC236}">
                  <a16:creationId xmlns:a16="http://schemas.microsoft.com/office/drawing/2014/main" id="{C7F1722E-1384-418B-9A3E-B70006800C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639354" y="597699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4" name="Freeform 45">
              <a:extLst>
                <a:ext uri="{FF2B5EF4-FFF2-40B4-BE49-F238E27FC236}">
                  <a16:creationId xmlns:a16="http://schemas.microsoft.com/office/drawing/2014/main" id="{0BF35D49-BCAE-4D89-8EDD-99FCEF7442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67906" y="5952517"/>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5" name="Freeform 46">
              <a:extLst>
                <a:ext uri="{FF2B5EF4-FFF2-40B4-BE49-F238E27FC236}">
                  <a16:creationId xmlns:a16="http://schemas.microsoft.com/office/drawing/2014/main" id="{4CF2F99A-EE20-47B9-80F1-D6E87D6D69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895937" y="6000664"/>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6" name="Freeform 47">
              <a:extLst>
                <a:ext uri="{FF2B5EF4-FFF2-40B4-BE49-F238E27FC236}">
                  <a16:creationId xmlns:a16="http://schemas.microsoft.com/office/drawing/2014/main" id="{8B1A7952-C836-4490-8C6C-CE9C0C0F6D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865326" y="5973733"/>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7" name="Freeform 48">
              <a:extLst>
                <a:ext uri="{FF2B5EF4-FFF2-40B4-BE49-F238E27FC236}">
                  <a16:creationId xmlns:a16="http://schemas.microsoft.com/office/drawing/2014/main" id="{B1568D66-89FA-4FA8-A6E3-AF31D8A0545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3115444" y="599274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8" name="Freeform 49">
              <a:extLst>
                <a:ext uri="{FF2B5EF4-FFF2-40B4-BE49-F238E27FC236}">
                  <a16:creationId xmlns:a16="http://schemas.microsoft.com/office/drawing/2014/main" id="{6EF88740-92FD-4894-8D28-13C929041A9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215687" y="5955781"/>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29" name="Freeform 8">
              <a:extLst>
                <a:ext uri="{FF2B5EF4-FFF2-40B4-BE49-F238E27FC236}">
                  <a16:creationId xmlns:a16="http://schemas.microsoft.com/office/drawing/2014/main" id="{F9264025-3D66-45E5-B15B-1F9993E9996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683670" y="60194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0" name="Freeform 106">
              <a:extLst>
                <a:ext uri="{FF2B5EF4-FFF2-40B4-BE49-F238E27FC236}">
                  <a16:creationId xmlns:a16="http://schemas.microsoft.com/office/drawing/2014/main" id="{A17599C9-357B-44B4-B6FC-08C4758CFE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9451" y="6204541"/>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1" name="Freeform 19">
              <a:extLst>
                <a:ext uri="{FF2B5EF4-FFF2-40B4-BE49-F238E27FC236}">
                  <a16:creationId xmlns:a16="http://schemas.microsoft.com/office/drawing/2014/main" id="{AC8D8289-19C2-490A-8000-DD80A8BA95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397390" y="6351960"/>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2" name="Freeform 20">
              <a:extLst>
                <a:ext uri="{FF2B5EF4-FFF2-40B4-BE49-F238E27FC236}">
                  <a16:creationId xmlns:a16="http://schemas.microsoft.com/office/drawing/2014/main" id="{A9F1237F-83C7-4840-998E-379DF420ECF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140401" y="6356159"/>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3" name="Freeform 26">
              <a:extLst>
                <a:ext uri="{FF2B5EF4-FFF2-40B4-BE49-F238E27FC236}">
                  <a16:creationId xmlns:a16="http://schemas.microsoft.com/office/drawing/2014/main" id="{78C598F8-6845-4321-8B12-8F55D5C5A0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2049121" y="6351959"/>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4" name="Freeform 27">
              <a:extLst>
                <a:ext uri="{FF2B5EF4-FFF2-40B4-BE49-F238E27FC236}">
                  <a16:creationId xmlns:a16="http://schemas.microsoft.com/office/drawing/2014/main" id="{85D84B4A-5F95-4F29-BE14-8D29A0B4CD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625300" y="6342577"/>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5" name="Freeform 28">
              <a:extLst>
                <a:ext uri="{FF2B5EF4-FFF2-40B4-BE49-F238E27FC236}">
                  <a16:creationId xmlns:a16="http://schemas.microsoft.com/office/drawing/2014/main" id="{6408C2B3-D126-4B4A-8BA3-FF1863CD77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851300" y="6351959"/>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 name="Freeform 55">
              <a:extLst>
                <a:ext uri="{FF2B5EF4-FFF2-40B4-BE49-F238E27FC236}">
                  <a16:creationId xmlns:a16="http://schemas.microsoft.com/office/drawing/2014/main" id="{CAE0FD91-0F5A-4A8C-9310-8DB3A5FA4D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988188" y="6083917"/>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7" name="Freeform 56">
              <a:extLst>
                <a:ext uri="{FF2B5EF4-FFF2-40B4-BE49-F238E27FC236}">
                  <a16:creationId xmlns:a16="http://schemas.microsoft.com/office/drawing/2014/main" id="{1B9D762E-D50F-4A47-B703-232ED88670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080360" y="604597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8" name="Freeform 57">
              <a:extLst>
                <a:ext uri="{FF2B5EF4-FFF2-40B4-BE49-F238E27FC236}">
                  <a16:creationId xmlns:a16="http://schemas.microsoft.com/office/drawing/2014/main" id="{8DA09E23-CA61-495A-A7F8-4B3DFDF2AB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725717" y="6081156"/>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9" name="Freeform 60">
              <a:extLst>
                <a:ext uri="{FF2B5EF4-FFF2-40B4-BE49-F238E27FC236}">
                  <a16:creationId xmlns:a16="http://schemas.microsoft.com/office/drawing/2014/main" id="{D36CA6B3-3A46-4CB5-8C91-886B84071B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513037" y="606320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0" name="Freeform 61">
              <a:extLst>
                <a:ext uri="{FF2B5EF4-FFF2-40B4-BE49-F238E27FC236}">
                  <a16:creationId xmlns:a16="http://schemas.microsoft.com/office/drawing/2014/main" id="{D5E51DA2-6B7C-485B-8725-9A40802924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1260480" y="6017506"/>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1" name="Freeform 5">
              <a:extLst>
                <a:ext uri="{FF2B5EF4-FFF2-40B4-BE49-F238E27FC236}">
                  <a16:creationId xmlns:a16="http://schemas.microsoft.com/office/drawing/2014/main" id="{15FEF067-D07A-40E3-96D2-34E7450C1F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96434" y="6347177"/>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2" name="Freeform 6">
              <a:extLst>
                <a:ext uri="{FF2B5EF4-FFF2-40B4-BE49-F238E27FC236}">
                  <a16:creationId xmlns:a16="http://schemas.microsoft.com/office/drawing/2014/main" id="{DFF84AAD-85F3-4027-BEF7-5AFCC59DC5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310592" y="6345841"/>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3" name="Freeform 7">
              <a:extLst>
                <a:ext uri="{FF2B5EF4-FFF2-40B4-BE49-F238E27FC236}">
                  <a16:creationId xmlns:a16="http://schemas.microsoft.com/office/drawing/2014/main" id="{9748C3EE-BBA1-45C3-AA60-D44ABDC7ED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65803" y="6306514"/>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4" name="Freeform 8">
              <a:extLst>
                <a:ext uri="{FF2B5EF4-FFF2-40B4-BE49-F238E27FC236}">
                  <a16:creationId xmlns:a16="http://schemas.microsoft.com/office/drawing/2014/main" id="{C4E544EA-9A31-4B4E-A587-2AE025092A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670714" y="63393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5" name="Freeform 9">
              <a:extLst>
                <a:ext uri="{FF2B5EF4-FFF2-40B4-BE49-F238E27FC236}">
                  <a16:creationId xmlns:a16="http://schemas.microsoft.com/office/drawing/2014/main" id="{8F48C13C-B234-4A28-8664-11FAE37636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956060" y="6342577"/>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6" name="Freeform 11">
              <a:extLst>
                <a:ext uri="{FF2B5EF4-FFF2-40B4-BE49-F238E27FC236}">
                  <a16:creationId xmlns:a16="http://schemas.microsoft.com/office/drawing/2014/main" id="{E43446F2-1DE7-4C87-8691-324C7B2ABB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198871" y="6306670"/>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7" name="Freeform 12">
              <a:extLst>
                <a:ext uri="{FF2B5EF4-FFF2-40B4-BE49-F238E27FC236}">
                  <a16:creationId xmlns:a16="http://schemas.microsoft.com/office/drawing/2014/main" id="{91DE0BBB-6755-4F68-822C-318F733D19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716391" y="6324623"/>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8" name="Freeform 13">
              <a:extLst>
                <a:ext uri="{FF2B5EF4-FFF2-40B4-BE49-F238E27FC236}">
                  <a16:creationId xmlns:a16="http://schemas.microsoft.com/office/drawing/2014/main" id="{A5F42373-85EE-4ADF-8DCE-2754ED3B5B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44031" y="6362033"/>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49" name="Freeform 14">
              <a:extLst>
                <a:ext uri="{FF2B5EF4-FFF2-40B4-BE49-F238E27FC236}">
                  <a16:creationId xmlns:a16="http://schemas.microsoft.com/office/drawing/2014/main" id="{E82C5A3F-4FC6-4883-AD2B-37F1BBF766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70859" y="631809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0" name="Freeform 16">
              <a:extLst>
                <a:ext uri="{FF2B5EF4-FFF2-40B4-BE49-F238E27FC236}">
                  <a16:creationId xmlns:a16="http://schemas.microsoft.com/office/drawing/2014/main" id="{35242FF5-19F5-45E5-919A-C145DC64A9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461176" y="6300142"/>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1" name="Freeform 17">
              <a:extLst>
                <a:ext uri="{FF2B5EF4-FFF2-40B4-BE49-F238E27FC236}">
                  <a16:creationId xmlns:a16="http://schemas.microsoft.com/office/drawing/2014/main" id="{88AAE6CF-F026-41C1-B9AD-BC2E232C53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39205" y="6341355"/>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2" name="Freeform 21">
              <a:extLst>
                <a:ext uri="{FF2B5EF4-FFF2-40B4-BE49-F238E27FC236}">
                  <a16:creationId xmlns:a16="http://schemas.microsoft.com/office/drawing/2014/main" id="{5C701404-4DB7-4F3A-8549-9544B9C665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30057" y="6318096"/>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3" name="Freeform 25">
              <a:extLst>
                <a:ext uri="{FF2B5EF4-FFF2-40B4-BE49-F238E27FC236}">
                  <a16:creationId xmlns:a16="http://schemas.microsoft.com/office/drawing/2014/main" id="{369618DE-CF63-4E1F-AB56-8A640FD74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30591" y="6309120"/>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4" name="Freeform 29">
              <a:extLst>
                <a:ext uri="{FF2B5EF4-FFF2-40B4-BE49-F238E27FC236}">
                  <a16:creationId xmlns:a16="http://schemas.microsoft.com/office/drawing/2014/main" id="{3D1A099C-4FDA-4F79-B077-C0F6C64778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497041" y="6299934"/>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5" name="Freeform 31">
              <a:extLst>
                <a:ext uri="{FF2B5EF4-FFF2-40B4-BE49-F238E27FC236}">
                  <a16:creationId xmlns:a16="http://schemas.microsoft.com/office/drawing/2014/main" id="{663890DF-B74A-467D-A63B-CB65CC98B4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207517" y="633698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6" name="Freeform 32">
              <a:extLst>
                <a:ext uri="{FF2B5EF4-FFF2-40B4-BE49-F238E27FC236}">
                  <a16:creationId xmlns:a16="http://schemas.microsoft.com/office/drawing/2014/main" id="{8C343114-BF88-426E-953D-A70972F875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094795" y="6039831"/>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7" name="Freeform 33">
              <a:extLst>
                <a:ext uri="{FF2B5EF4-FFF2-40B4-BE49-F238E27FC236}">
                  <a16:creationId xmlns:a16="http://schemas.microsoft.com/office/drawing/2014/main" id="{922DA709-3EF5-45DB-BAE3-B23CAA35D9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015443" y="608879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8" name="Freeform 34">
              <a:extLst>
                <a:ext uri="{FF2B5EF4-FFF2-40B4-BE49-F238E27FC236}">
                  <a16:creationId xmlns:a16="http://schemas.microsoft.com/office/drawing/2014/main" id="{E794F4BF-0BF2-4D4B-95B3-B96E58491D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022051" y="6079816"/>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9" name="Freeform 35">
              <a:extLst>
                <a:ext uri="{FF2B5EF4-FFF2-40B4-BE49-F238E27FC236}">
                  <a16:creationId xmlns:a16="http://schemas.microsoft.com/office/drawing/2014/main" id="{1972B148-4231-4FCD-9B14-7A4189089F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806684" y="6076799"/>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0" name="Freeform 36">
              <a:extLst>
                <a:ext uri="{FF2B5EF4-FFF2-40B4-BE49-F238E27FC236}">
                  <a16:creationId xmlns:a16="http://schemas.microsoft.com/office/drawing/2014/main" id="{14348403-DF91-4DC6-90A9-D7EC727B80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345904" y="6043095"/>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 name="Freeform 37">
              <a:extLst>
                <a:ext uri="{FF2B5EF4-FFF2-40B4-BE49-F238E27FC236}">
                  <a16:creationId xmlns:a16="http://schemas.microsoft.com/office/drawing/2014/main" id="{1052674E-35FA-4825-AC07-A3914AD9D6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337604" y="6030855"/>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2" name="Freeform 38">
              <a:extLst>
                <a:ext uri="{FF2B5EF4-FFF2-40B4-BE49-F238E27FC236}">
                  <a16:creationId xmlns:a16="http://schemas.microsoft.com/office/drawing/2014/main" id="{4042608B-8386-48C8-A1A3-DBE6F468CE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517418" y="6070840"/>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 name="Freeform 39">
              <a:extLst>
                <a:ext uri="{FF2B5EF4-FFF2-40B4-BE49-F238E27FC236}">
                  <a16:creationId xmlns:a16="http://schemas.microsoft.com/office/drawing/2014/main" id="{9A5D8987-000C-4B99-BBAF-A23EC6FF55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8268404" y="6058600"/>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 name="Freeform 40">
              <a:extLst>
                <a:ext uri="{FF2B5EF4-FFF2-40B4-BE49-F238E27FC236}">
                  <a16:creationId xmlns:a16="http://schemas.microsoft.com/office/drawing/2014/main" id="{0E405B19-5658-4E03-9404-0C565679EB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809931" y="6055336"/>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 name="Freeform 41">
              <a:extLst>
                <a:ext uri="{FF2B5EF4-FFF2-40B4-BE49-F238E27FC236}">
                  <a16:creationId xmlns:a16="http://schemas.microsoft.com/office/drawing/2014/main" id="{DC674228-5A9C-4E88-9835-78995E56D0B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126136" y="6055335"/>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 name="Freeform 42">
              <a:extLst>
                <a:ext uri="{FF2B5EF4-FFF2-40B4-BE49-F238E27FC236}">
                  <a16:creationId xmlns:a16="http://schemas.microsoft.com/office/drawing/2014/main" id="{1AB27427-2183-4323-8F13-E775766EDAF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798736" y="6034119"/>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7" name="Freeform 44">
              <a:extLst>
                <a:ext uri="{FF2B5EF4-FFF2-40B4-BE49-F238E27FC236}">
                  <a16:creationId xmlns:a16="http://schemas.microsoft.com/office/drawing/2014/main" id="{738ACA27-BAD8-4E7C-8411-7C0FE40F71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327374" y="6037383"/>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 name="Freeform 45">
              <a:extLst>
                <a:ext uri="{FF2B5EF4-FFF2-40B4-BE49-F238E27FC236}">
                  <a16:creationId xmlns:a16="http://schemas.microsoft.com/office/drawing/2014/main" id="{BD029C16-6777-4580-80FD-2A7A6900EF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7555926" y="601290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 name="Freeform 46">
              <a:extLst>
                <a:ext uri="{FF2B5EF4-FFF2-40B4-BE49-F238E27FC236}">
                  <a16:creationId xmlns:a16="http://schemas.microsoft.com/office/drawing/2014/main" id="{6941DAEC-FBE5-445C-B9B1-B3DD8F221C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10583957" y="6061049"/>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 name="Freeform 47">
              <a:extLst>
                <a:ext uri="{FF2B5EF4-FFF2-40B4-BE49-F238E27FC236}">
                  <a16:creationId xmlns:a16="http://schemas.microsoft.com/office/drawing/2014/main" id="{FD3CD6BC-3643-43CC-8373-F1F7A6EF77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553346" y="603411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 name="Freeform 48">
              <a:extLst>
                <a:ext uri="{FF2B5EF4-FFF2-40B4-BE49-F238E27FC236}">
                  <a16:creationId xmlns:a16="http://schemas.microsoft.com/office/drawing/2014/main" id="{93AF9725-32E4-404B-83DF-668B872932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9804575" y="6052072"/>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 name="Freeform 49">
              <a:extLst>
                <a:ext uri="{FF2B5EF4-FFF2-40B4-BE49-F238E27FC236}">
                  <a16:creationId xmlns:a16="http://schemas.microsoft.com/office/drawing/2014/main" id="{5D84519B-BB5A-427B-B663-69DAB97362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0800000">
              <a:off x="6903707" y="601616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Tree>
    <p:extLst>
      <p:ext uri="{BB962C8B-B14F-4D97-AF65-F5344CB8AC3E}">
        <p14:creationId xmlns:p14="http://schemas.microsoft.com/office/powerpoint/2010/main" val="353555174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9" name="Rectangle 68">
            <a:extLst>
              <a:ext uri="{FF2B5EF4-FFF2-40B4-BE49-F238E27FC236}">
                <a16:creationId xmlns:a16="http://schemas.microsoft.com/office/drawing/2014/main" id="{95697D25-3D98-4690-9E3D-C65732E5D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6C634FA-4936-4EA7-9BFB-F34843C0F0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283"/>
            <a:ext cx="12192000" cy="1864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46BCDE9D-4F18-45F0-957B-FFFB8EBFAA8D}"/>
              </a:ext>
            </a:extLst>
          </p:cNvPr>
          <p:cNvSpPr>
            <a:spLocks noGrp="1"/>
          </p:cNvSpPr>
          <p:nvPr>
            <p:ph type="title"/>
          </p:nvPr>
        </p:nvSpPr>
        <p:spPr>
          <a:xfrm>
            <a:off x="1073811" y="648757"/>
            <a:ext cx="10492667" cy="1065321"/>
          </a:xfrm>
        </p:spPr>
        <p:txBody>
          <a:bodyPr vert="horz" lIns="91440" tIns="45720" rIns="91440" bIns="45720" rtlCol="0" anchor="ctr">
            <a:normAutofit/>
          </a:bodyPr>
          <a:lstStyle/>
          <a:p>
            <a:pPr>
              <a:lnSpc>
                <a:spcPct val="90000"/>
              </a:lnSpc>
            </a:pPr>
            <a:r>
              <a:rPr lang="en-US" sz="3400" kern="1200">
                <a:solidFill>
                  <a:schemeClr val="tx2"/>
                </a:solidFill>
                <a:latin typeface="+mj-lt"/>
                <a:ea typeface="+mj-ea"/>
                <a:cs typeface="+mj-cs"/>
              </a:rPr>
              <a:t>Wielki Piątek</a:t>
            </a:r>
            <a:br>
              <a:rPr lang="en-US" sz="3400" kern="1200">
                <a:solidFill>
                  <a:schemeClr val="tx2"/>
                </a:solidFill>
                <a:latin typeface="+mj-lt"/>
                <a:ea typeface="+mj-ea"/>
                <a:cs typeface="+mj-cs"/>
              </a:rPr>
            </a:br>
            <a:endParaRPr lang="en-US" sz="3400" kern="1200">
              <a:solidFill>
                <a:schemeClr val="tx2"/>
              </a:solidFill>
              <a:latin typeface="+mj-lt"/>
              <a:ea typeface="+mj-ea"/>
              <a:cs typeface="+mj-cs"/>
            </a:endParaRPr>
          </a:p>
        </p:txBody>
      </p:sp>
      <p:sp>
        <p:nvSpPr>
          <p:cNvPr id="3" name="Symbol zastępczy zawartości 2">
            <a:extLst>
              <a:ext uri="{FF2B5EF4-FFF2-40B4-BE49-F238E27FC236}">
                <a16:creationId xmlns:a16="http://schemas.microsoft.com/office/drawing/2014/main" id="{EADD20FB-33B3-41BB-8683-840E029376DB}"/>
              </a:ext>
            </a:extLst>
          </p:cNvPr>
          <p:cNvSpPr>
            <a:spLocks noGrp="1"/>
          </p:cNvSpPr>
          <p:nvPr>
            <p:ph idx="1"/>
          </p:nvPr>
        </p:nvSpPr>
        <p:spPr>
          <a:xfrm>
            <a:off x="1073812" y="2371813"/>
            <a:ext cx="5490994" cy="3280174"/>
          </a:xfrm>
        </p:spPr>
        <p:txBody>
          <a:bodyPr vert="horz" lIns="91440" tIns="45720" rIns="91440" bIns="45720" rtlCol="0" anchor="t">
            <a:normAutofit/>
          </a:bodyPr>
          <a:lstStyle/>
          <a:p>
            <a:pPr>
              <a:lnSpc>
                <a:spcPct val="140000"/>
              </a:lnSpc>
            </a:pPr>
            <a:r>
              <a:rPr lang="en-US" sz="1800"/>
              <a:t>Wielki Piątek rozważanie jest znaczenie męki i śmierci Jezusa tego dnia nie odprawia się mszy świętej by podkreślić wyjątkowość ofiary Jezusa Chrystusa którą złożył na drewnianym krzyżu. Wyjatkowość tę wyraża też czerwony kolor szat liturgicznych. Obrazuje królewską purpure i królewską godność Jezusa, dostrzeganą także w Jego uniżenu, męce i śmierci.</a:t>
            </a:r>
          </a:p>
        </p:txBody>
      </p:sp>
      <p:pic>
        <p:nvPicPr>
          <p:cNvPr id="5" name="Obraz 5" descr="Obraz zawierający osoba, zewnętrzne, osoby, tłum&#10;&#10;Opis wygenerowany automatycznie">
            <a:extLst>
              <a:ext uri="{FF2B5EF4-FFF2-40B4-BE49-F238E27FC236}">
                <a16:creationId xmlns:a16="http://schemas.microsoft.com/office/drawing/2014/main" id="{E26E86D8-D0A8-4F0E-A36C-62EC131F8819}"/>
              </a:ext>
            </a:extLst>
          </p:cNvPr>
          <p:cNvPicPr>
            <a:picLocks noChangeAspect="1"/>
          </p:cNvPicPr>
          <p:nvPr/>
        </p:nvPicPr>
        <p:blipFill>
          <a:blip r:embed="rId2"/>
          <a:stretch>
            <a:fillRect/>
          </a:stretch>
        </p:blipFill>
        <p:spPr>
          <a:xfrm>
            <a:off x="6976945" y="2626020"/>
            <a:ext cx="4641505" cy="2970562"/>
          </a:xfrm>
          <a:prstGeom prst="rect">
            <a:avLst/>
          </a:prstGeom>
        </p:spPr>
      </p:pic>
      <p:grpSp>
        <p:nvGrpSpPr>
          <p:cNvPr id="73" name="Group 72">
            <a:extLst>
              <a:ext uri="{FF2B5EF4-FFF2-40B4-BE49-F238E27FC236}">
                <a16:creationId xmlns:a16="http://schemas.microsoft.com/office/drawing/2014/main" id="{A9A3B735-54E2-4D95-A245-5BA856818C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951" y="5916267"/>
            <a:ext cx="12062645" cy="539682"/>
            <a:chOff x="50951" y="5916267"/>
            <a:chExt cx="12062645" cy="539682"/>
          </a:xfrm>
        </p:grpSpPr>
        <p:sp>
          <p:nvSpPr>
            <p:cNvPr id="74" name="Freeform 6">
              <a:extLst>
                <a:ext uri="{FF2B5EF4-FFF2-40B4-BE49-F238E27FC236}">
                  <a16:creationId xmlns:a16="http://schemas.microsoft.com/office/drawing/2014/main" id="{0AA7D8B6-D845-468C-AEEA-041E24C002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4587" y="6001132"/>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22">
              <a:extLst>
                <a:ext uri="{FF2B5EF4-FFF2-40B4-BE49-F238E27FC236}">
                  <a16:creationId xmlns:a16="http://schemas.microsoft.com/office/drawing/2014/main" id="{11769E07-4D97-44F0-925C-A14602491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29334" y="5964936"/>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27">
              <a:extLst>
                <a:ext uri="{FF2B5EF4-FFF2-40B4-BE49-F238E27FC236}">
                  <a16:creationId xmlns:a16="http://schemas.microsoft.com/office/drawing/2014/main" id="{E4A2189D-5B4E-42D2-B6E0-2A2CFBDA11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59830" y="6286449"/>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79">
              <a:extLst>
                <a:ext uri="{FF2B5EF4-FFF2-40B4-BE49-F238E27FC236}">
                  <a16:creationId xmlns:a16="http://schemas.microsoft.com/office/drawing/2014/main" id="{66FD54A5-B674-4D17-A65B-944971C786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79871" y="620636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80">
              <a:extLst>
                <a:ext uri="{FF2B5EF4-FFF2-40B4-BE49-F238E27FC236}">
                  <a16:creationId xmlns:a16="http://schemas.microsoft.com/office/drawing/2014/main" id="{B54F4C78-F4CD-4D0F-B253-88D228F6A7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3557" y="5938924"/>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81">
              <a:extLst>
                <a:ext uri="{FF2B5EF4-FFF2-40B4-BE49-F238E27FC236}">
                  <a16:creationId xmlns:a16="http://schemas.microsoft.com/office/drawing/2014/main" id="{FFFF9C25-70A8-42C2-A7DE-574D066DF5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64487" y="5925243"/>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82">
              <a:extLst>
                <a:ext uri="{FF2B5EF4-FFF2-40B4-BE49-F238E27FC236}">
                  <a16:creationId xmlns:a16="http://schemas.microsoft.com/office/drawing/2014/main" id="{E98277E5-59FD-41F1-82B6-91AE3F11CC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37629" y="5934219"/>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3">
              <a:extLst>
                <a:ext uri="{FF2B5EF4-FFF2-40B4-BE49-F238E27FC236}">
                  <a16:creationId xmlns:a16="http://schemas.microsoft.com/office/drawing/2014/main" id="{14EBCE55-C6D3-4D3C-9F20-C4BD18A1CB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5577" y="5916267"/>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89">
              <a:extLst>
                <a:ext uri="{FF2B5EF4-FFF2-40B4-BE49-F238E27FC236}">
                  <a16:creationId xmlns:a16="http://schemas.microsoft.com/office/drawing/2014/main" id="{5D5866ED-D858-4C92-BA1D-48FAF78338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52839" y="5933571"/>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90">
              <a:extLst>
                <a:ext uri="{FF2B5EF4-FFF2-40B4-BE49-F238E27FC236}">
                  <a16:creationId xmlns:a16="http://schemas.microsoft.com/office/drawing/2014/main" id="{E87100F3-948D-4243-84CB-29EF2A39B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66124" y="6001132"/>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05">
              <a:extLst>
                <a:ext uri="{FF2B5EF4-FFF2-40B4-BE49-F238E27FC236}">
                  <a16:creationId xmlns:a16="http://schemas.microsoft.com/office/drawing/2014/main" id="{D6649540-9040-4EEE-A0C4-572615E2A8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97089" y="6176579"/>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07">
              <a:extLst>
                <a:ext uri="{FF2B5EF4-FFF2-40B4-BE49-F238E27FC236}">
                  <a16:creationId xmlns:a16="http://schemas.microsoft.com/office/drawing/2014/main" id="{3A896369-1B66-4309-8586-65CA1CD103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71801" y="620024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08">
              <a:extLst>
                <a:ext uri="{FF2B5EF4-FFF2-40B4-BE49-F238E27FC236}">
                  <a16:creationId xmlns:a16="http://schemas.microsoft.com/office/drawing/2014/main" id="{496CEF3A-A9D0-4437-A1DB-411327542F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3527" y="620024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09">
              <a:extLst>
                <a:ext uri="{FF2B5EF4-FFF2-40B4-BE49-F238E27FC236}">
                  <a16:creationId xmlns:a16="http://schemas.microsoft.com/office/drawing/2014/main" id="{34CCF3A1-3274-4DB2-B7EF-219D0A5C87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4654" y="620350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11">
              <a:extLst>
                <a:ext uri="{FF2B5EF4-FFF2-40B4-BE49-F238E27FC236}">
                  <a16:creationId xmlns:a16="http://schemas.microsoft.com/office/drawing/2014/main" id="{9A605FE2-6A58-494D-927A-B82AEC8915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5893" y="6215749"/>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12">
              <a:extLst>
                <a:ext uri="{FF2B5EF4-FFF2-40B4-BE49-F238E27FC236}">
                  <a16:creationId xmlns:a16="http://schemas.microsoft.com/office/drawing/2014/main" id="{E1B36634-086A-4A82-8CAF-8110ECE649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5065" y="596619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22">
              <a:extLst>
                <a:ext uri="{FF2B5EF4-FFF2-40B4-BE49-F238E27FC236}">
                  <a16:creationId xmlns:a16="http://schemas.microsoft.com/office/drawing/2014/main" id="{543B9DA6-0A96-4903-B621-2407440363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05488" y="6316001"/>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62">
              <a:extLst>
                <a:ext uri="{FF2B5EF4-FFF2-40B4-BE49-F238E27FC236}">
                  <a16:creationId xmlns:a16="http://schemas.microsoft.com/office/drawing/2014/main" id="{42763548-E8B0-4544-84B5-7B889ED774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299497" y="595106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63">
              <a:extLst>
                <a:ext uri="{FF2B5EF4-FFF2-40B4-BE49-F238E27FC236}">
                  <a16:creationId xmlns:a16="http://schemas.microsoft.com/office/drawing/2014/main" id="{1A45674C-6A86-4F7E-AE7E-6E5B851EAA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510552" y="5972713"/>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64">
              <a:extLst>
                <a:ext uri="{FF2B5EF4-FFF2-40B4-BE49-F238E27FC236}">
                  <a16:creationId xmlns:a16="http://schemas.microsoft.com/office/drawing/2014/main" id="{242E34B3-4E6E-4B6D-BBF4-4ECFB6D2EE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050483" y="596575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65">
              <a:extLst>
                <a:ext uri="{FF2B5EF4-FFF2-40B4-BE49-F238E27FC236}">
                  <a16:creationId xmlns:a16="http://schemas.microsoft.com/office/drawing/2014/main" id="{8F84DCA9-8C6F-4F39-8103-2B8FA8EE3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191864" y="5983705"/>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66">
              <a:extLst>
                <a:ext uri="{FF2B5EF4-FFF2-40B4-BE49-F238E27FC236}">
                  <a16:creationId xmlns:a16="http://schemas.microsoft.com/office/drawing/2014/main" id="{54980C00-FBE5-4175-B3B9-6087A03AE2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49748" y="5974729"/>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67">
              <a:extLst>
                <a:ext uri="{FF2B5EF4-FFF2-40B4-BE49-F238E27FC236}">
                  <a16:creationId xmlns:a16="http://schemas.microsoft.com/office/drawing/2014/main" id="{056A1AA1-39CA-4F27-90E5-6C61700B80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955742" y="5977993"/>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68">
              <a:extLst>
                <a:ext uri="{FF2B5EF4-FFF2-40B4-BE49-F238E27FC236}">
                  <a16:creationId xmlns:a16="http://schemas.microsoft.com/office/drawing/2014/main" id="{FBAB5483-5590-4051-98D4-6AE210CF25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37125" y="596901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69">
              <a:extLst>
                <a:ext uri="{FF2B5EF4-FFF2-40B4-BE49-F238E27FC236}">
                  <a16:creationId xmlns:a16="http://schemas.microsoft.com/office/drawing/2014/main" id="{66DCC39E-7F5C-4041-BDE1-D661699B5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25347" y="5981258"/>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70">
              <a:extLst>
                <a:ext uri="{FF2B5EF4-FFF2-40B4-BE49-F238E27FC236}">
                  <a16:creationId xmlns:a16="http://schemas.microsoft.com/office/drawing/2014/main" id="{FAD30A9E-4601-4025-9567-23015EF0F6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605784" y="6041644"/>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71">
              <a:extLst>
                <a:ext uri="{FF2B5EF4-FFF2-40B4-BE49-F238E27FC236}">
                  <a16:creationId xmlns:a16="http://schemas.microsoft.com/office/drawing/2014/main" id="{BD8A0A08-4CB0-45A8-A312-F69FED6A4D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500734" y="5986969"/>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72">
              <a:extLst>
                <a:ext uri="{FF2B5EF4-FFF2-40B4-BE49-F238E27FC236}">
                  <a16:creationId xmlns:a16="http://schemas.microsoft.com/office/drawing/2014/main" id="{D56B6120-B694-4D67-AE19-BFD713EAE8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73875" y="5990232"/>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73">
              <a:extLst>
                <a:ext uri="{FF2B5EF4-FFF2-40B4-BE49-F238E27FC236}">
                  <a16:creationId xmlns:a16="http://schemas.microsoft.com/office/drawing/2014/main" id="{5FC2F0B0-76D3-4103-A460-73572B5DC9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75850" y="5993497"/>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74">
              <a:extLst>
                <a:ext uri="{FF2B5EF4-FFF2-40B4-BE49-F238E27FC236}">
                  <a16:creationId xmlns:a16="http://schemas.microsoft.com/office/drawing/2014/main" id="{9F31AF69-9EF8-4598-AC0D-40824CAEDE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66519" y="599921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75">
              <a:extLst>
                <a:ext uri="{FF2B5EF4-FFF2-40B4-BE49-F238E27FC236}">
                  <a16:creationId xmlns:a16="http://schemas.microsoft.com/office/drawing/2014/main" id="{BABFA31C-08A2-4A84-BC24-57620041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04129" y="5929847"/>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77">
              <a:extLst>
                <a:ext uri="{FF2B5EF4-FFF2-40B4-BE49-F238E27FC236}">
                  <a16:creationId xmlns:a16="http://schemas.microsoft.com/office/drawing/2014/main" id="{2E14A454-CFDC-469D-AAC8-0AECD34369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955260" y="601471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85">
              <a:extLst>
                <a:ext uri="{FF2B5EF4-FFF2-40B4-BE49-F238E27FC236}">
                  <a16:creationId xmlns:a16="http://schemas.microsoft.com/office/drawing/2014/main" id="{4F28944F-2222-438F-B8BF-289400FA48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06059" y="6029402"/>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87">
              <a:extLst>
                <a:ext uri="{FF2B5EF4-FFF2-40B4-BE49-F238E27FC236}">
                  <a16:creationId xmlns:a16="http://schemas.microsoft.com/office/drawing/2014/main" id="{10583A59-F6FC-4383-951E-4DEA803E3B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22284" y="6041642"/>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88">
              <a:extLst>
                <a:ext uri="{FF2B5EF4-FFF2-40B4-BE49-F238E27FC236}">
                  <a16:creationId xmlns:a16="http://schemas.microsoft.com/office/drawing/2014/main" id="{01E36E36-80DB-4588-B48C-C10A2CC640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90921" y="604735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91">
              <a:extLst>
                <a:ext uri="{FF2B5EF4-FFF2-40B4-BE49-F238E27FC236}">
                  <a16:creationId xmlns:a16="http://schemas.microsoft.com/office/drawing/2014/main" id="{82340FC1-013D-48B7-B3F7-917F649FA1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084593" y="6214548"/>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92">
              <a:extLst>
                <a:ext uri="{FF2B5EF4-FFF2-40B4-BE49-F238E27FC236}">
                  <a16:creationId xmlns:a16="http://schemas.microsoft.com/office/drawing/2014/main" id="{2A4816D6-34F0-433A-9ACB-C1D2A52C00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788834" y="622280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93">
              <a:extLst>
                <a:ext uri="{FF2B5EF4-FFF2-40B4-BE49-F238E27FC236}">
                  <a16:creationId xmlns:a16="http://schemas.microsoft.com/office/drawing/2014/main" id="{67942CD3-43C9-4530-9C50-47E288DB54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00129" y="622280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94">
              <a:extLst>
                <a:ext uri="{FF2B5EF4-FFF2-40B4-BE49-F238E27FC236}">
                  <a16:creationId xmlns:a16="http://schemas.microsoft.com/office/drawing/2014/main" id="{11861164-AD4A-41ED-AF99-4972D60EAB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688824" y="6250545"/>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95">
              <a:extLst>
                <a:ext uri="{FF2B5EF4-FFF2-40B4-BE49-F238E27FC236}">
                  <a16:creationId xmlns:a16="http://schemas.microsoft.com/office/drawing/2014/main" id="{E2B208F9-EDC1-4C32-9D59-30C273C08E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38524" y="624564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96">
              <a:extLst>
                <a:ext uri="{FF2B5EF4-FFF2-40B4-BE49-F238E27FC236}">
                  <a16:creationId xmlns:a16="http://schemas.microsoft.com/office/drawing/2014/main" id="{7A7C7DA6-7A32-4CCE-AB8E-59036A6C50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95222" y="6259521"/>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97">
              <a:extLst>
                <a:ext uri="{FF2B5EF4-FFF2-40B4-BE49-F238E27FC236}">
                  <a16:creationId xmlns:a16="http://schemas.microsoft.com/office/drawing/2014/main" id="{510879FA-373B-43C3-9332-BBE87A6FC6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88890" y="6261969"/>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98">
              <a:extLst>
                <a:ext uri="{FF2B5EF4-FFF2-40B4-BE49-F238E27FC236}">
                  <a16:creationId xmlns:a16="http://schemas.microsoft.com/office/drawing/2014/main" id="{66AFA0BE-4521-4076-A5AD-FC70317490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570482" y="6261969"/>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99">
              <a:extLst>
                <a:ext uri="{FF2B5EF4-FFF2-40B4-BE49-F238E27FC236}">
                  <a16:creationId xmlns:a16="http://schemas.microsoft.com/office/drawing/2014/main" id="{0598DD74-9791-420B-B5ED-355B654B1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839874" y="626074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00">
              <a:extLst>
                <a:ext uri="{FF2B5EF4-FFF2-40B4-BE49-F238E27FC236}">
                  <a16:creationId xmlns:a16="http://schemas.microsoft.com/office/drawing/2014/main" id="{038F7AA7-B635-4496-AD3E-A234340BD6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16015" y="626196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101">
              <a:extLst>
                <a:ext uri="{FF2B5EF4-FFF2-40B4-BE49-F238E27FC236}">
                  <a16:creationId xmlns:a16="http://schemas.microsoft.com/office/drawing/2014/main" id="{5E017948-9D66-4417-8B88-4BD1532ACF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413228" y="6268498"/>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102">
              <a:extLst>
                <a:ext uri="{FF2B5EF4-FFF2-40B4-BE49-F238E27FC236}">
                  <a16:creationId xmlns:a16="http://schemas.microsoft.com/office/drawing/2014/main" id="{AB333295-A36E-46DB-82A5-E78E0498D4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91006" y="6271761"/>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103">
              <a:extLst>
                <a:ext uri="{FF2B5EF4-FFF2-40B4-BE49-F238E27FC236}">
                  <a16:creationId xmlns:a16="http://schemas.microsoft.com/office/drawing/2014/main" id="{D10C99A3-BB78-4269-87D4-8287B83637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253313" y="627747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104">
              <a:extLst>
                <a:ext uri="{FF2B5EF4-FFF2-40B4-BE49-F238E27FC236}">
                  <a16:creationId xmlns:a16="http://schemas.microsoft.com/office/drawing/2014/main" id="{856A8AAC-D0EA-4685-9283-E8A01ED70B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02579" y="627747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13">
              <a:extLst>
                <a:ext uri="{FF2B5EF4-FFF2-40B4-BE49-F238E27FC236}">
                  <a16:creationId xmlns:a16="http://schemas.microsoft.com/office/drawing/2014/main" id="{EE545004-D464-4D04-B11F-4759090429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90800" y="6323170"/>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14">
              <a:extLst>
                <a:ext uri="{FF2B5EF4-FFF2-40B4-BE49-F238E27FC236}">
                  <a16:creationId xmlns:a16="http://schemas.microsoft.com/office/drawing/2014/main" id="{50289B97-B071-455F-8540-982742C43E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957254" y="632317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15">
              <a:extLst>
                <a:ext uri="{FF2B5EF4-FFF2-40B4-BE49-F238E27FC236}">
                  <a16:creationId xmlns:a16="http://schemas.microsoft.com/office/drawing/2014/main" id="{CEF2EFFE-7947-4C37-8ABD-398F392C07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620108" y="6328883"/>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17">
              <a:extLst>
                <a:ext uri="{FF2B5EF4-FFF2-40B4-BE49-F238E27FC236}">
                  <a16:creationId xmlns:a16="http://schemas.microsoft.com/office/drawing/2014/main" id="{E8391CC5-D4B9-4E26-ABCD-D6C4BC235F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15345" y="6341124"/>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18">
              <a:extLst>
                <a:ext uri="{FF2B5EF4-FFF2-40B4-BE49-F238E27FC236}">
                  <a16:creationId xmlns:a16="http://schemas.microsoft.com/office/drawing/2014/main" id="{71A5B932-E608-49E3-8ED1-4DBAAE919F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05534" y="627747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119">
              <a:extLst>
                <a:ext uri="{FF2B5EF4-FFF2-40B4-BE49-F238E27FC236}">
                  <a16:creationId xmlns:a16="http://schemas.microsoft.com/office/drawing/2014/main" id="{EAA3BF46-C387-4232-844F-B2D45C1D29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610731" y="624664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100">
              <a:extLst>
                <a:ext uri="{FF2B5EF4-FFF2-40B4-BE49-F238E27FC236}">
                  <a16:creationId xmlns:a16="http://schemas.microsoft.com/office/drawing/2014/main" id="{AB415331-61BA-49F4-9FFD-39B6284819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67614" y="6261967"/>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79">
              <a:extLst>
                <a:ext uri="{FF2B5EF4-FFF2-40B4-BE49-F238E27FC236}">
                  <a16:creationId xmlns:a16="http://schemas.microsoft.com/office/drawing/2014/main" id="{8FF6D6DA-64DD-4D39-931B-9B97E01A33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76945" y="6278756"/>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80">
              <a:extLst>
                <a:ext uri="{FF2B5EF4-FFF2-40B4-BE49-F238E27FC236}">
                  <a16:creationId xmlns:a16="http://schemas.microsoft.com/office/drawing/2014/main" id="{2CEBA427-3E6A-48B0-9040-931C62AAC3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270631" y="6011316"/>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81">
              <a:extLst>
                <a:ext uri="{FF2B5EF4-FFF2-40B4-BE49-F238E27FC236}">
                  <a16:creationId xmlns:a16="http://schemas.microsoft.com/office/drawing/2014/main" id="{65D81449-8208-4635-9339-4C8FE89BB6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361561" y="599763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82">
              <a:extLst>
                <a:ext uri="{FF2B5EF4-FFF2-40B4-BE49-F238E27FC236}">
                  <a16:creationId xmlns:a16="http://schemas.microsoft.com/office/drawing/2014/main" id="{954A6F89-BF29-464D-9561-97822F0997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34703" y="600661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83">
              <a:extLst>
                <a:ext uri="{FF2B5EF4-FFF2-40B4-BE49-F238E27FC236}">
                  <a16:creationId xmlns:a16="http://schemas.microsoft.com/office/drawing/2014/main" id="{67C81528-252F-43EA-BAC6-ED0A11863B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862651" y="5988659"/>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89">
              <a:extLst>
                <a:ext uri="{FF2B5EF4-FFF2-40B4-BE49-F238E27FC236}">
                  <a16:creationId xmlns:a16="http://schemas.microsoft.com/office/drawing/2014/main" id="{D4AAA683-AC21-4857-A7D8-552A3DC9BA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549913" y="6005963"/>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90">
              <a:extLst>
                <a:ext uri="{FF2B5EF4-FFF2-40B4-BE49-F238E27FC236}">
                  <a16:creationId xmlns:a16="http://schemas.microsoft.com/office/drawing/2014/main" id="{BFD93668-5C98-45C9-BA73-EBDE215100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263198" y="6073524"/>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05">
              <a:extLst>
                <a:ext uri="{FF2B5EF4-FFF2-40B4-BE49-F238E27FC236}">
                  <a16:creationId xmlns:a16="http://schemas.microsoft.com/office/drawing/2014/main" id="{76866F09-A7B0-420E-A8F1-CC0C5CC240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094163" y="6248971"/>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107">
              <a:extLst>
                <a:ext uri="{FF2B5EF4-FFF2-40B4-BE49-F238E27FC236}">
                  <a16:creationId xmlns:a16="http://schemas.microsoft.com/office/drawing/2014/main" id="{9D2D6D19-1C81-46DC-B49C-E7AA081792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368875" y="6272635"/>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108">
              <a:extLst>
                <a:ext uri="{FF2B5EF4-FFF2-40B4-BE49-F238E27FC236}">
                  <a16:creationId xmlns:a16="http://schemas.microsoft.com/office/drawing/2014/main" id="{4AF7B011-7C75-48AD-BBBF-4FE1834A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300601" y="6272635"/>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109">
              <a:extLst>
                <a:ext uri="{FF2B5EF4-FFF2-40B4-BE49-F238E27FC236}">
                  <a16:creationId xmlns:a16="http://schemas.microsoft.com/office/drawing/2014/main" id="{305124B5-EFC4-4F14-9182-23A3280AE5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801728" y="6275901"/>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111">
              <a:extLst>
                <a:ext uri="{FF2B5EF4-FFF2-40B4-BE49-F238E27FC236}">
                  <a16:creationId xmlns:a16="http://schemas.microsoft.com/office/drawing/2014/main" id="{45166B1B-FC43-48DA-A810-13BADEF816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542967" y="6288141"/>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112">
              <a:extLst>
                <a:ext uri="{FF2B5EF4-FFF2-40B4-BE49-F238E27FC236}">
                  <a16:creationId xmlns:a16="http://schemas.microsoft.com/office/drawing/2014/main" id="{15846AE5-CF5B-452A-BDBB-ABC69690D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025342" y="599314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62">
              <a:extLst>
                <a:ext uri="{FF2B5EF4-FFF2-40B4-BE49-F238E27FC236}">
                  <a16:creationId xmlns:a16="http://schemas.microsoft.com/office/drawing/2014/main" id="{3DB2496D-CE28-4700-AA6B-FA4E60A944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096571" y="6023456"/>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63">
              <a:extLst>
                <a:ext uri="{FF2B5EF4-FFF2-40B4-BE49-F238E27FC236}">
                  <a16:creationId xmlns:a16="http://schemas.microsoft.com/office/drawing/2014/main" id="{561D8232-C449-46E2-BB87-922BD4DAE8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307626" y="6045105"/>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64">
              <a:extLst>
                <a:ext uri="{FF2B5EF4-FFF2-40B4-BE49-F238E27FC236}">
                  <a16:creationId xmlns:a16="http://schemas.microsoft.com/office/drawing/2014/main" id="{C0352A08-1998-4E8B-9E16-ABE077AF06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47557" y="6038145"/>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65">
              <a:extLst>
                <a:ext uri="{FF2B5EF4-FFF2-40B4-BE49-F238E27FC236}">
                  <a16:creationId xmlns:a16="http://schemas.microsoft.com/office/drawing/2014/main" id="{9FD7260F-CF29-4931-A348-235EFAFB65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88938" y="6056097"/>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66">
              <a:extLst>
                <a:ext uri="{FF2B5EF4-FFF2-40B4-BE49-F238E27FC236}">
                  <a16:creationId xmlns:a16="http://schemas.microsoft.com/office/drawing/2014/main" id="{CCF55F8B-03C0-4AA3-B4A7-2F6C21D344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46822" y="6047121"/>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67">
              <a:extLst>
                <a:ext uri="{FF2B5EF4-FFF2-40B4-BE49-F238E27FC236}">
                  <a16:creationId xmlns:a16="http://schemas.microsoft.com/office/drawing/2014/main" id="{2157B0E0-DFE1-40C8-93E2-25059E010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752816" y="6050385"/>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68">
              <a:extLst>
                <a:ext uri="{FF2B5EF4-FFF2-40B4-BE49-F238E27FC236}">
                  <a16:creationId xmlns:a16="http://schemas.microsoft.com/office/drawing/2014/main" id="{90A4BF9D-CDDE-435D-BB05-D240632FED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434199" y="6041408"/>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69">
              <a:extLst>
                <a:ext uri="{FF2B5EF4-FFF2-40B4-BE49-F238E27FC236}">
                  <a16:creationId xmlns:a16="http://schemas.microsoft.com/office/drawing/2014/main" id="{9BDEA0B2-531B-48B0-AB13-4B34515683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822421" y="6053650"/>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71">
              <a:extLst>
                <a:ext uri="{FF2B5EF4-FFF2-40B4-BE49-F238E27FC236}">
                  <a16:creationId xmlns:a16="http://schemas.microsoft.com/office/drawing/2014/main" id="{A8BFB17A-EAE6-4C93-885B-6299466A29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7808" y="6059361"/>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72">
              <a:extLst>
                <a:ext uri="{FF2B5EF4-FFF2-40B4-BE49-F238E27FC236}">
                  <a16:creationId xmlns:a16="http://schemas.microsoft.com/office/drawing/2014/main" id="{07A67F34-97BE-480B-A85B-DEAEEB45BB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70949" y="6062624"/>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73">
              <a:extLst>
                <a:ext uri="{FF2B5EF4-FFF2-40B4-BE49-F238E27FC236}">
                  <a16:creationId xmlns:a16="http://schemas.microsoft.com/office/drawing/2014/main" id="{6C4408FA-D405-4819-A9B5-7E4137AEB9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72924" y="6065889"/>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74">
              <a:extLst>
                <a:ext uri="{FF2B5EF4-FFF2-40B4-BE49-F238E27FC236}">
                  <a16:creationId xmlns:a16="http://schemas.microsoft.com/office/drawing/2014/main" id="{83277647-FA05-4345-8145-D5ED7903A2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951" y="594780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75">
              <a:extLst>
                <a:ext uri="{FF2B5EF4-FFF2-40B4-BE49-F238E27FC236}">
                  <a16:creationId xmlns:a16="http://schemas.microsoft.com/office/drawing/2014/main" id="{4386FD15-4921-4493-A215-FEA31801B3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601203" y="6002239"/>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77">
              <a:extLst>
                <a:ext uri="{FF2B5EF4-FFF2-40B4-BE49-F238E27FC236}">
                  <a16:creationId xmlns:a16="http://schemas.microsoft.com/office/drawing/2014/main" id="{625D89BA-3D96-4949-8D68-AD594D3229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52334" y="608710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88">
              <a:extLst>
                <a:ext uri="{FF2B5EF4-FFF2-40B4-BE49-F238E27FC236}">
                  <a16:creationId xmlns:a16="http://schemas.microsoft.com/office/drawing/2014/main" id="{58041442-9F1D-4E5E-A088-6727B2CF8D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887995" y="611974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91">
              <a:extLst>
                <a:ext uri="{FF2B5EF4-FFF2-40B4-BE49-F238E27FC236}">
                  <a16:creationId xmlns:a16="http://schemas.microsoft.com/office/drawing/2014/main" id="{E732CC8A-1A71-462B-8562-DA75D35B5D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81667" y="6286940"/>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92">
              <a:extLst>
                <a:ext uri="{FF2B5EF4-FFF2-40B4-BE49-F238E27FC236}">
                  <a16:creationId xmlns:a16="http://schemas.microsoft.com/office/drawing/2014/main" id="{603E6FD8-AE4D-479C-92F3-A08E54E461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85908" y="6295192"/>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93">
              <a:extLst>
                <a:ext uri="{FF2B5EF4-FFF2-40B4-BE49-F238E27FC236}">
                  <a16:creationId xmlns:a16="http://schemas.microsoft.com/office/drawing/2014/main" id="{61C5ED2E-B41D-4C39-88BE-D67806E6B8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397203" y="6295192"/>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94">
              <a:extLst>
                <a:ext uri="{FF2B5EF4-FFF2-40B4-BE49-F238E27FC236}">
                  <a16:creationId xmlns:a16="http://schemas.microsoft.com/office/drawing/2014/main" id="{474F444C-C4D9-489A-B836-F83ED8070D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485898" y="632293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95">
              <a:extLst>
                <a:ext uri="{FF2B5EF4-FFF2-40B4-BE49-F238E27FC236}">
                  <a16:creationId xmlns:a16="http://schemas.microsoft.com/office/drawing/2014/main" id="{FF589F3A-B301-484D-B5EF-D9E96DE835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35598" y="631804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3" name="Freeform 96">
              <a:extLst>
                <a:ext uri="{FF2B5EF4-FFF2-40B4-BE49-F238E27FC236}">
                  <a16:creationId xmlns:a16="http://schemas.microsoft.com/office/drawing/2014/main" id="{97E0AEB5-AD04-4BE2-924F-FA1BB8BD61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92296" y="6331913"/>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4" name="Freeform 97">
              <a:extLst>
                <a:ext uri="{FF2B5EF4-FFF2-40B4-BE49-F238E27FC236}">
                  <a16:creationId xmlns:a16="http://schemas.microsoft.com/office/drawing/2014/main" id="{CE0B2D17-C3F7-4A41-BA4C-1FC311B9DC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85964" y="6334361"/>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5" name="Freeform 98">
              <a:extLst>
                <a:ext uri="{FF2B5EF4-FFF2-40B4-BE49-F238E27FC236}">
                  <a16:creationId xmlns:a16="http://schemas.microsoft.com/office/drawing/2014/main" id="{F15034BD-6C17-469B-85AF-148EA0F74F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367556" y="6334361"/>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6" name="Freeform 99">
              <a:extLst>
                <a:ext uri="{FF2B5EF4-FFF2-40B4-BE49-F238E27FC236}">
                  <a16:creationId xmlns:a16="http://schemas.microsoft.com/office/drawing/2014/main" id="{7B6742E3-DB37-4077-8690-AC1A02780B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84758" y="6333136"/>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7" name="Freeform 100">
              <a:extLst>
                <a:ext uri="{FF2B5EF4-FFF2-40B4-BE49-F238E27FC236}">
                  <a16:creationId xmlns:a16="http://schemas.microsoft.com/office/drawing/2014/main" id="{745F2439-5B8E-4E05-866E-896C0F5BE7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3089" y="6334360"/>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8" name="Freeform 101">
              <a:extLst>
                <a:ext uri="{FF2B5EF4-FFF2-40B4-BE49-F238E27FC236}">
                  <a16:creationId xmlns:a16="http://schemas.microsoft.com/office/drawing/2014/main" id="{4CD231E8-DFF5-4403-AFD6-EDB105AF2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168469" y="6340890"/>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9" name="Freeform 102">
              <a:extLst>
                <a:ext uri="{FF2B5EF4-FFF2-40B4-BE49-F238E27FC236}">
                  <a16:creationId xmlns:a16="http://schemas.microsoft.com/office/drawing/2014/main" id="{186F08A0-4B07-4ED4-AA2E-F53E61E77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88080" y="6344153"/>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0" name="Freeform 103">
              <a:extLst>
                <a:ext uri="{FF2B5EF4-FFF2-40B4-BE49-F238E27FC236}">
                  <a16:creationId xmlns:a16="http://schemas.microsoft.com/office/drawing/2014/main" id="{143F4736-A980-42E1-B7AA-4154BD0FA9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72695" y="6302055"/>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1" name="Freeform 104">
              <a:extLst>
                <a:ext uri="{FF2B5EF4-FFF2-40B4-BE49-F238E27FC236}">
                  <a16:creationId xmlns:a16="http://schemas.microsoft.com/office/drawing/2014/main" id="{2B7EF984-B6CC-4990-B9D8-E999A41F97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99653" y="634986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2" name="Freeform 113">
              <a:extLst>
                <a:ext uri="{FF2B5EF4-FFF2-40B4-BE49-F238E27FC236}">
                  <a16:creationId xmlns:a16="http://schemas.microsoft.com/office/drawing/2014/main" id="{701390DA-498F-40EE-B86D-9C1288CCDD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7874" y="6395562"/>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3" name="Freeform 114">
              <a:extLst>
                <a:ext uri="{FF2B5EF4-FFF2-40B4-BE49-F238E27FC236}">
                  <a16:creationId xmlns:a16="http://schemas.microsoft.com/office/drawing/2014/main" id="{8349FDB4-AF3A-4F35-82C0-1D40929655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54328" y="6395562"/>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4" name="Freeform 115">
              <a:extLst>
                <a:ext uri="{FF2B5EF4-FFF2-40B4-BE49-F238E27FC236}">
                  <a16:creationId xmlns:a16="http://schemas.microsoft.com/office/drawing/2014/main" id="{96A26B04-1F0B-4D75-8922-93B734D75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17182" y="6401275"/>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5" name="Freeform 117">
              <a:extLst>
                <a:ext uri="{FF2B5EF4-FFF2-40B4-BE49-F238E27FC236}">
                  <a16:creationId xmlns:a16="http://schemas.microsoft.com/office/drawing/2014/main" id="{C6200836-2571-4275-B8D2-450E99ED2A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070586" y="6413516"/>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46734629"/>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9" name="Rectangle 68">
            <a:extLst>
              <a:ext uri="{FF2B5EF4-FFF2-40B4-BE49-F238E27FC236}">
                <a16:creationId xmlns:a16="http://schemas.microsoft.com/office/drawing/2014/main" id="{CFB03654-F8D1-4066-85B5-5BA57499B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0ED6F372-6173-4C7A-BC92-DC975E6B27E2}"/>
              </a:ext>
            </a:extLst>
          </p:cNvPr>
          <p:cNvSpPr>
            <a:spLocks noGrp="1"/>
          </p:cNvSpPr>
          <p:nvPr>
            <p:ph type="title"/>
          </p:nvPr>
        </p:nvSpPr>
        <p:spPr>
          <a:xfrm>
            <a:off x="1073810" y="696226"/>
            <a:ext cx="8675712" cy="981892"/>
          </a:xfrm>
        </p:spPr>
        <p:txBody>
          <a:bodyPr vert="horz" lIns="91440" tIns="45720" rIns="91440" bIns="45720" rtlCol="0" anchor="ctr">
            <a:normAutofit/>
          </a:bodyPr>
          <a:lstStyle/>
          <a:p>
            <a:pPr>
              <a:lnSpc>
                <a:spcPct val="90000"/>
              </a:lnSpc>
            </a:pPr>
            <a:r>
              <a:rPr lang="en-US" sz="3100" kern="1200">
                <a:solidFill>
                  <a:schemeClr val="tx2"/>
                </a:solidFill>
                <a:latin typeface="+mj-lt"/>
                <a:ea typeface="+mj-ea"/>
                <a:cs typeface="+mj-cs"/>
              </a:rPr>
              <a:t>WIelki Piątek</a:t>
            </a:r>
            <a:br>
              <a:rPr lang="en-US" sz="3100" kern="1200">
                <a:solidFill>
                  <a:schemeClr val="tx2"/>
                </a:solidFill>
                <a:latin typeface="+mj-lt"/>
                <a:ea typeface="+mj-ea"/>
                <a:cs typeface="+mj-cs"/>
              </a:rPr>
            </a:br>
            <a:endParaRPr lang="en-US" sz="3100" kern="1200">
              <a:solidFill>
                <a:schemeClr val="tx2"/>
              </a:solidFill>
              <a:latin typeface="+mj-lt"/>
              <a:ea typeface="+mj-ea"/>
              <a:cs typeface="+mj-cs"/>
            </a:endParaRPr>
          </a:p>
        </p:txBody>
      </p:sp>
      <p:sp>
        <p:nvSpPr>
          <p:cNvPr id="71" name="Rectangle 70">
            <a:extLst>
              <a:ext uri="{FF2B5EF4-FFF2-40B4-BE49-F238E27FC236}">
                <a16:creationId xmlns:a16="http://schemas.microsoft.com/office/drawing/2014/main" id="{7615BC76-014D-4BD0-A843-994E2D759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0" y="1874829"/>
            <a:ext cx="12175432" cy="411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39D2483B-7210-454A-B168-51DA3C1611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57372" y="-18787"/>
            <a:ext cx="1238945" cy="1919798"/>
            <a:chOff x="10357372" y="-18787"/>
            <a:chExt cx="1238945" cy="1919798"/>
          </a:xfrm>
        </p:grpSpPr>
        <p:sp>
          <p:nvSpPr>
            <p:cNvPr id="74" name="Freeform 57">
              <a:extLst>
                <a:ext uri="{FF2B5EF4-FFF2-40B4-BE49-F238E27FC236}">
                  <a16:creationId xmlns:a16="http://schemas.microsoft.com/office/drawing/2014/main" id="{F1142EB5-2791-4EAD-B4A2-43BECFBC5F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15372" y="140636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78">
              <a:extLst>
                <a:ext uri="{FF2B5EF4-FFF2-40B4-BE49-F238E27FC236}">
                  <a16:creationId xmlns:a16="http://schemas.microsoft.com/office/drawing/2014/main" id="{2C8870C2-1368-48B0-A8CF-BC33DF7656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1520" y="755028"/>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79">
              <a:extLst>
                <a:ext uri="{FF2B5EF4-FFF2-40B4-BE49-F238E27FC236}">
                  <a16:creationId xmlns:a16="http://schemas.microsoft.com/office/drawing/2014/main" id="{853F9E0D-F5F9-438C-B1DC-0AA3127C41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3892" y="986073"/>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80">
              <a:extLst>
                <a:ext uri="{FF2B5EF4-FFF2-40B4-BE49-F238E27FC236}">
                  <a16:creationId xmlns:a16="http://schemas.microsoft.com/office/drawing/2014/main" id="{B4E911B1-253E-4755-9AEC-BB1DAB8E217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8551" y="1223868"/>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83">
              <a:extLst>
                <a:ext uri="{FF2B5EF4-FFF2-40B4-BE49-F238E27FC236}">
                  <a16:creationId xmlns:a16="http://schemas.microsoft.com/office/drawing/2014/main" id="{2AF5DD4D-BF15-452D-937B-7F29FA3F28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994" y="1699681"/>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84">
              <a:extLst>
                <a:ext uri="{FF2B5EF4-FFF2-40B4-BE49-F238E27FC236}">
                  <a16:creationId xmlns:a16="http://schemas.microsoft.com/office/drawing/2014/main" id="{5F821C6A-EDEE-4845-92EB-367AC60023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010" y="55044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86">
              <a:extLst>
                <a:ext uri="{FF2B5EF4-FFF2-40B4-BE49-F238E27FC236}">
                  <a16:creationId xmlns:a16="http://schemas.microsoft.com/office/drawing/2014/main" id="{504AA4DA-748D-4CFF-891A-5C8861EC49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2979" y="204433"/>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89">
              <a:extLst>
                <a:ext uri="{FF2B5EF4-FFF2-40B4-BE49-F238E27FC236}">
                  <a16:creationId xmlns:a16="http://schemas.microsoft.com/office/drawing/2014/main" id="{7CC3A8FA-D5F6-4A96-9B55-4479C1717A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782" y="1487330"/>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06">
              <a:extLst>
                <a:ext uri="{FF2B5EF4-FFF2-40B4-BE49-F238E27FC236}">
                  <a16:creationId xmlns:a16="http://schemas.microsoft.com/office/drawing/2014/main" id="{26E1DC3C-522F-46BF-9C95-475001763F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8678" y="59914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07">
              <a:extLst>
                <a:ext uri="{FF2B5EF4-FFF2-40B4-BE49-F238E27FC236}">
                  <a16:creationId xmlns:a16="http://schemas.microsoft.com/office/drawing/2014/main" id="{F7CDF92D-312E-42AB-960E-637D404934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0666" y="1240267"/>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08">
              <a:extLst>
                <a:ext uri="{FF2B5EF4-FFF2-40B4-BE49-F238E27FC236}">
                  <a16:creationId xmlns:a16="http://schemas.microsoft.com/office/drawing/2014/main" id="{918FE320-F6B2-4BDB-95D8-DFD3B2B34F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6349" y="1208992"/>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09">
              <a:extLst>
                <a:ext uri="{FF2B5EF4-FFF2-40B4-BE49-F238E27FC236}">
                  <a16:creationId xmlns:a16="http://schemas.microsoft.com/office/drawing/2014/main" id="{B90769B0-46E9-4B76-96A9-A247A0DF3D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546" y="1710317"/>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10">
              <a:extLst>
                <a:ext uri="{FF2B5EF4-FFF2-40B4-BE49-F238E27FC236}">
                  <a16:creationId xmlns:a16="http://schemas.microsoft.com/office/drawing/2014/main" id="{C0CC5855-0620-41C7-AA4D-3D30E24551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6402" y="35131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11">
              <a:extLst>
                <a:ext uri="{FF2B5EF4-FFF2-40B4-BE49-F238E27FC236}">
                  <a16:creationId xmlns:a16="http://schemas.microsoft.com/office/drawing/2014/main" id="{7A99B1F4-089E-4A1A-833C-0D0C8E7705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7601" y="1438812"/>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12">
              <a:extLst>
                <a:ext uri="{FF2B5EF4-FFF2-40B4-BE49-F238E27FC236}">
                  <a16:creationId xmlns:a16="http://schemas.microsoft.com/office/drawing/2014/main" id="{52C3D5C1-0862-4E4B-BAD8-C6244D0352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7104" y="92015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22">
              <a:extLst>
                <a:ext uri="{FF2B5EF4-FFF2-40B4-BE49-F238E27FC236}">
                  <a16:creationId xmlns:a16="http://schemas.microsoft.com/office/drawing/2014/main" id="{5E020019-37DA-47B1-A859-25E2009F7C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607" y="1741989"/>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23">
              <a:extLst>
                <a:ext uri="{FF2B5EF4-FFF2-40B4-BE49-F238E27FC236}">
                  <a16:creationId xmlns:a16="http://schemas.microsoft.com/office/drawing/2014/main" id="{FC071985-7349-45B2-AD36-AB9014D81F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8114" y="20578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30">
              <a:extLst>
                <a:ext uri="{FF2B5EF4-FFF2-40B4-BE49-F238E27FC236}">
                  <a16:creationId xmlns:a16="http://schemas.microsoft.com/office/drawing/2014/main" id="{8A8374B4-6CAE-4B1D-8AD8-BBD71C66E4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1335" y="49503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31">
              <a:extLst>
                <a:ext uri="{FF2B5EF4-FFF2-40B4-BE49-F238E27FC236}">
                  <a16:creationId xmlns:a16="http://schemas.microsoft.com/office/drawing/2014/main" id="{4F0392BB-C222-4B4A-B3F7-86E1953966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5153" y="1050023"/>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35">
              <a:extLst>
                <a:ext uri="{FF2B5EF4-FFF2-40B4-BE49-F238E27FC236}">
                  <a16:creationId xmlns:a16="http://schemas.microsoft.com/office/drawing/2014/main" id="{A602A52C-3AB9-4D97-AE2A-BB87DB6ACA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42492" y="820365"/>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41">
              <a:extLst>
                <a:ext uri="{FF2B5EF4-FFF2-40B4-BE49-F238E27FC236}">
                  <a16:creationId xmlns:a16="http://schemas.microsoft.com/office/drawing/2014/main" id="{B30A965C-348F-4CA1-882F-46F532A33B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1044" y="1422049"/>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77">
              <a:extLst>
                <a:ext uri="{FF2B5EF4-FFF2-40B4-BE49-F238E27FC236}">
                  <a16:creationId xmlns:a16="http://schemas.microsoft.com/office/drawing/2014/main" id="{3DB93D99-B20E-4CEF-A4B5-E355F2EF84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747" y="19557"/>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21">
              <a:extLst>
                <a:ext uri="{FF2B5EF4-FFF2-40B4-BE49-F238E27FC236}">
                  <a16:creationId xmlns:a16="http://schemas.microsoft.com/office/drawing/2014/main" id="{59BF81A2-5680-4745-9838-B87F14A4EE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0727" y="5686"/>
              <a:ext cx="133812" cy="84866"/>
            </a:xfrm>
            <a:custGeom>
              <a:avLst/>
              <a:gdLst>
                <a:gd name="T0" fmla="*/ 26 w 41"/>
                <a:gd name="T1" fmla="*/ 0 h 28"/>
                <a:gd name="T2" fmla="*/ 38 w 41"/>
                <a:gd name="T3" fmla="*/ 19 h 28"/>
                <a:gd name="T4" fmla="*/ 26 w 41"/>
                <a:gd name="T5" fmla="*/ 0 h 28"/>
              </a:gdLst>
              <a:ahLst/>
              <a:cxnLst>
                <a:cxn ang="0">
                  <a:pos x="T0" y="T1"/>
                </a:cxn>
                <a:cxn ang="0">
                  <a:pos x="T2" y="T3"/>
                </a:cxn>
                <a:cxn ang="0">
                  <a:pos x="T4" y="T5"/>
                </a:cxn>
              </a:cxnLst>
              <a:rect l="0" t="0" r="r" b="b"/>
              <a:pathLst>
                <a:path w="41" h="28">
                  <a:moveTo>
                    <a:pt x="26" y="0"/>
                  </a:moveTo>
                  <a:cubicBezTo>
                    <a:pt x="33" y="0"/>
                    <a:pt x="41" y="10"/>
                    <a:pt x="38" y="19"/>
                  </a:cubicBezTo>
                  <a:cubicBezTo>
                    <a:pt x="16" y="28"/>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8">
              <a:extLst>
                <a:ext uri="{FF2B5EF4-FFF2-40B4-BE49-F238E27FC236}">
                  <a16:creationId xmlns:a16="http://schemas.microsoft.com/office/drawing/2014/main" id="{15D7F206-A93F-4CCC-B241-B733ECFCF91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159" y="1071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87">
              <a:extLst>
                <a:ext uri="{FF2B5EF4-FFF2-40B4-BE49-F238E27FC236}">
                  <a16:creationId xmlns:a16="http://schemas.microsoft.com/office/drawing/2014/main" id="{88E77691-B7C1-4F5D-98EC-C5508CDFB6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6315" y="67225"/>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94">
              <a:extLst>
                <a:ext uri="{FF2B5EF4-FFF2-40B4-BE49-F238E27FC236}">
                  <a16:creationId xmlns:a16="http://schemas.microsoft.com/office/drawing/2014/main" id="{B15258A7-A882-4D79-B870-C92A57D6B6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39661" y="1306068"/>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97">
              <a:extLst>
                <a:ext uri="{FF2B5EF4-FFF2-40B4-BE49-F238E27FC236}">
                  <a16:creationId xmlns:a16="http://schemas.microsoft.com/office/drawing/2014/main" id="{CF3D5844-0132-49FA-BD1E-5263802F47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751" y="1744954"/>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01">
              <a:extLst>
                <a:ext uri="{FF2B5EF4-FFF2-40B4-BE49-F238E27FC236}">
                  <a16:creationId xmlns:a16="http://schemas.microsoft.com/office/drawing/2014/main" id="{A399F043-AB24-4109-800A-BD94939A40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47006" y="1478722"/>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02">
              <a:extLst>
                <a:ext uri="{FF2B5EF4-FFF2-40B4-BE49-F238E27FC236}">
                  <a16:creationId xmlns:a16="http://schemas.microsoft.com/office/drawing/2014/main" id="{796159AE-3178-456B-B411-196E260E5E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7663" y="1109557"/>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03">
              <a:extLst>
                <a:ext uri="{FF2B5EF4-FFF2-40B4-BE49-F238E27FC236}">
                  <a16:creationId xmlns:a16="http://schemas.microsoft.com/office/drawing/2014/main" id="{B0562100-3934-4A15-8C23-D55F111D9E0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5260" y="83587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17">
              <a:extLst>
                <a:ext uri="{FF2B5EF4-FFF2-40B4-BE49-F238E27FC236}">
                  <a16:creationId xmlns:a16="http://schemas.microsoft.com/office/drawing/2014/main" id="{6DD7C928-63AE-4BCB-9843-570F9E04E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47263" y="889298"/>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18">
              <a:extLst>
                <a:ext uri="{FF2B5EF4-FFF2-40B4-BE49-F238E27FC236}">
                  <a16:creationId xmlns:a16="http://schemas.microsoft.com/office/drawing/2014/main" id="{5AC011E4-1DCA-418C-8008-AE4E1E61D0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33783" y="22103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19">
              <a:extLst>
                <a:ext uri="{FF2B5EF4-FFF2-40B4-BE49-F238E27FC236}">
                  <a16:creationId xmlns:a16="http://schemas.microsoft.com/office/drawing/2014/main" id="{5B2D3B89-E1F5-40D8-AEC0-8E7B2E67AE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414899" y="45851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36">
              <a:extLst>
                <a:ext uri="{FF2B5EF4-FFF2-40B4-BE49-F238E27FC236}">
                  <a16:creationId xmlns:a16="http://schemas.microsoft.com/office/drawing/2014/main" id="{DBB111D7-2067-4503-A6F9-647407E181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42418" y="1263253"/>
              <a:ext cx="127608" cy="69362"/>
            </a:xfrm>
            <a:custGeom>
              <a:avLst/>
              <a:gdLst>
                <a:gd name="T0" fmla="*/ 21 w 39"/>
                <a:gd name="T1" fmla="*/ 0 h 23"/>
                <a:gd name="T2" fmla="*/ 22 w 39"/>
                <a:gd name="T3" fmla="*/ 23 h 23"/>
                <a:gd name="T4" fmla="*/ 21 w 39"/>
                <a:gd name="T5" fmla="*/ 0 h 23"/>
              </a:gdLst>
              <a:ahLst/>
              <a:cxnLst>
                <a:cxn ang="0">
                  <a:pos x="T0" y="T1"/>
                </a:cxn>
                <a:cxn ang="0">
                  <a:pos x="T2" y="T3"/>
                </a:cxn>
                <a:cxn ang="0">
                  <a:pos x="T4" y="T5"/>
                </a:cxn>
              </a:cxnLst>
              <a:rect l="0" t="0" r="r" b="b"/>
              <a:pathLst>
                <a:path w="39" h="23">
                  <a:moveTo>
                    <a:pt x="21" y="0"/>
                  </a:moveTo>
                  <a:cubicBezTo>
                    <a:pt x="37" y="0"/>
                    <a:pt x="39" y="22"/>
                    <a:pt x="22" y="23"/>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37">
              <a:extLst>
                <a:ext uri="{FF2B5EF4-FFF2-40B4-BE49-F238E27FC236}">
                  <a16:creationId xmlns:a16="http://schemas.microsoft.com/office/drawing/2014/main" id="{20B3ED41-DE4C-4CE7-A8DE-B4ED03137D5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7923" y="1656413"/>
              <a:ext cx="127608" cy="93843"/>
            </a:xfrm>
            <a:custGeom>
              <a:avLst/>
              <a:gdLst>
                <a:gd name="T0" fmla="*/ 23 w 39"/>
                <a:gd name="T1" fmla="*/ 0 h 31"/>
                <a:gd name="T2" fmla="*/ 17 w 39"/>
                <a:gd name="T3" fmla="*/ 26 h 31"/>
                <a:gd name="T4" fmla="*/ 23 w 39"/>
                <a:gd name="T5" fmla="*/ 0 h 31"/>
              </a:gdLst>
              <a:ahLst/>
              <a:cxnLst>
                <a:cxn ang="0">
                  <a:pos x="T0" y="T1"/>
                </a:cxn>
                <a:cxn ang="0">
                  <a:pos x="T2" y="T3"/>
                </a:cxn>
                <a:cxn ang="0">
                  <a:pos x="T4" y="T5"/>
                </a:cxn>
              </a:cxnLst>
              <a:rect l="0" t="0" r="r" b="b"/>
              <a:pathLst>
                <a:path w="39" h="31">
                  <a:moveTo>
                    <a:pt x="23" y="0"/>
                  </a:moveTo>
                  <a:cubicBezTo>
                    <a:pt x="39" y="3"/>
                    <a:pt x="39" y="31"/>
                    <a:pt x="17" y="26"/>
                  </a:cubicBezTo>
                  <a:cubicBezTo>
                    <a:pt x="0" y="6"/>
                    <a:pt x="15" y="5"/>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39">
              <a:extLst>
                <a:ext uri="{FF2B5EF4-FFF2-40B4-BE49-F238E27FC236}">
                  <a16:creationId xmlns:a16="http://schemas.microsoft.com/office/drawing/2014/main" id="{F4EE6DAD-6518-47B6-A04F-484A162676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61863" y="321142"/>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43">
              <a:extLst>
                <a:ext uri="{FF2B5EF4-FFF2-40B4-BE49-F238E27FC236}">
                  <a16:creationId xmlns:a16="http://schemas.microsoft.com/office/drawing/2014/main" id="{B6867974-B4C0-48AA-A205-B435998B74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72041" y="1015660"/>
              <a:ext cx="121406" cy="78339"/>
            </a:xfrm>
            <a:custGeom>
              <a:avLst/>
              <a:gdLst>
                <a:gd name="T0" fmla="*/ 21 w 37"/>
                <a:gd name="T1" fmla="*/ 0 h 26"/>
                <a:gd name="T2" fmla="*/ 22 w 37"/>
                <a:gd name="T3" fmla="*/ 26 h 26"/>
                <a:gd name="T4" fmla="*/ 21 w 37"/>
                <a:gd name="T5" fmla="*/ 0 h 26"/>
              </a:gdLst>
              <a:ahLst/>
              <a:cxnLst>
                <a:cxn ang="0">
                  <a:pos x="T0" y="T1"/>
                </a:cxn>
                <a:cxn ang="0">
                  <a:pos x="T2" y="T3"/>
                </a:cxn>
                <a:cxn ang="0">
                  <a:pos x="T4" y="T5"/>
                </a:cxn>
              </a:cxnLst>
              <a:rect l="0" t="0" r="r" b="b"/>
              <a:pathLst>
                <a:path w="37" h="26">
                  <a:moveTo>
                    <a:pt x="21" y="0"/>
                  </a:moveTo>
                  <a:cubicBezTo>
                    <a:pt x="32" y="2"/>
                    <a:pt x="37" y="23"/>
                    <a:pt x="22" y="26"/>
                  </a:cubicBezTo>
                  <a:cubicBezTo>
                    <a:pt x="3" y="26"/>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44">
              <a:extLst>
                <a:ext uri="{FF2B5EF4-FFF2-40B4-BE49-F238E27FC236}">
                  <a16:creationId xmlns:a16="http://schemas.microsoft.com/office/drawing/2014/main" id="{21F27A0E-A6C1-4AFE-8CBA-28E4FE70BC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88371" y="7900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45">
              <a:extLst>
                <a:ext uri="{FF2B5EF4-FFF2-40B4-BE49-F238E27FC236}">
                  <a16:creationId xmlns:a16="http://schemas.microsoft.com/office/drawing/2014/main" id="{AAA114B9-98D7-4840-8602-457F0741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92441" y="60206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8">
              <a:extLst>
                <a:ext uri="{FF2B5EF4-FFF2-40B4-BE49-F238E27FC236}">
                  <a16:creationId xmlns:a16="http://schemas.microsoft.com/office/drawing/2014/main" id="{4E9E63DF-694C-4693-8D8B-0275BB744D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151" y="13109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5" name="Freeform 113">
            <a:extLst>
              <a:ext uri="{FF2B5EF4-FFF2-40B4-BE49-F238E27FC236}">
                <a16:creationId xmlns:a16="http://schemas.microsoft.com/office/drawing/2014/main" id="{B1A3BF1A-EF96-468A-B04F-AFDF6621D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429612" y="2010881"/>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Symbol zastępczy tekstu 3">
            <a:extLst>
              <a:ext uri="{FF2B5EF4-FFF2-40B4-BE49-F238E27FC236}">
                <a16:creationId xmlns:a16="http://schemas.microsoft.com/office/drawing/2014/main" id="{93A51D58-9DD8-4AEC-AE3D-F05282247B72}"/>
              </a:ext>
            </a:extLst>
          </p:cNvPr>
          <p:cNvSpPr>
            <a:spLocks noGrp="1"/>
          </p:cNvSpPr>
          <p:nvPr>
            <p:ph type="body" sz="half" idx="2"/>
          </p:nvPr>
        </p:nvSpPr>
        <p:spPr>
          <a:xfrm>
            <a:off x="1086357" y="2342775"/>
            <a:ext cx="5009643" cy="3197413"/>
          </a:xfrm>
        </p:spPr>
        <p:txBody>
          <a:bodyPr vert="horz" lIns="91440" tIns="45720" rIns="91440" bIns="45720" rtlCol="0" anchor="t">
            <a:noAutofit/>
          </a:bodyPr>
          <a:lstStyle/>
          <a:p>
            <a:r>
              <a:rPr lang="en-US" sz="2400"/>
              <a:t>Wielki piątek wyznaniem jest ucałowanie- adoracja krzyża oraz modlitwa wdzięczności: </a:t>
            </a:r>
            <a:r>
              <a:rPr lang="en-US" sz="2400" i="1"/>
              <a:t>Wielbimy Krzyż</a:t>
            </a:r>
            <a:r>
              <a:rPr lang="en-US" sz="2400" dirty="0"/>
              <a:t> </a:t>
            </a:r>
            <a:r>
              <a:rPr lang="en-US" sz="2400" i="1"/>
              <a:t>Twój! Wysławiamy Twoje Zmartwychwstanie</a:t>
            </a:r>
          </a:p>
        </p:txBody>
      </p:sp>
      <p:grpSp>
        <p:nvGrpSpPr>
          <p:cNvPr id="117" name="Group 116">
            <a:extLst>
              <a:ext uri="{FF2B5EF4-FFF2-40B4-BE49-F238E27FC236}">
                <a16:creationId xmlns:a16="http://schemas.microsoft.com/office/drawing/2014/main" id="{AC1582F5-FF93-46BF-A92F-D4490D6538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372524" y="5987703"/>
            <a:ext cx="1274531" cy="932361"/>
            <a:chOff x="10372524" y="5987703"/>
            <a:chExt cx="1274531" cy="932361"/>
          </a:xfrm>
        </p:grpSpPr>
        <p:sp>
          <p:nvSpPr>
            <p:cNvPr id="118" name="Freeform 82">
              <a:extLst>
                <a:ext uri="{FF2B5EF4-FFF2-40B4-BE49-F238E27FC236}">
                  <a16:creationId xmlns:a16="http://schemas.microsoft.com/office/drawing/2014/main" id="{EDA30C63-7387-41DF-A6B0-5E3B1AF60C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61" y="601894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70">
              <a:extLst>
                <a:ext uri="{FF2B5EF4-FFF2-40B4-BE49-F238E27FC236}">
                  <a16:creationId xmlns:a16="http://schemas.microsoft.com/office/drawing/2014/main" id="{0F9349DE-8C14-4D6E-B1C2-4750F704C0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43533" y="628090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85">
              <a:extLst>
                <a:ext uri="{FF2B5EF4-FFF2-40B4-BE49-F238E27FC236}">
                  <a16:creationId xmlns:a16="http://schemas.microsoft.com/office/drawing/2014/main" id="{0093B34B-1559-4D7A-90CF-114125FD62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0975" y="6503581"/>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87">
              <a:extLst>
                <a:ext uri="{FF2B5EF4-FFF2-40B4-BE49-F238E27FC236}">
                  <a16:creationId xmlns:a16="http://schemas.microsoft.com/office/drawing/2014/main" id="{F32E37EB-F93F-4ACA-8EC5-8313085014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2215" y="6733978"/>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94">
              <a:extLst>
                <a:ext uri="{FF2B5EF4-FFF2-40B4-BE49-F238E27FC236}">
                  <a16:creationId xmlns:a16="http://schemas.microsoft.com/office/drawing/2014/main" id="{6486B439-14A8-40F4-BD01-2647D4752F0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6680" y="6716732"/>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18">
              <a:extLst>
                <a:ext uri="{FF2B5EF4-FFF2-40B4-BE49-F238E27FC236}">
                  <a16:creationId xmlns:a16="http://schemas.microsoft.com/office/drawing/2014/main" id="{3EA0483A-6030-445C-9A9E-FC8847FD44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03570" y="660050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19">
              <a:extLst>
                <a:ext uri="{FF2B5EF4-FFF2-40B4-BE49-F238E27FC236}">
                  <a16:creationId xmlns:a16="http://schemas.microsoft.com/office/drawing/2014/main" id="{54E9F49B-F300-4A14-B0F3-36A75B1713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89260" y="641557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39">
              <a:extLst>
                <a:ext uri="{FF2B5EF4-FFF2-40B4-BE49-F238E27FC236}">
                  <a16:creationId xmlns:a16="http://schemas.microsoft.com/office/drawing/2014/main" id="{293DA61B-9566-467E-A357-E86CD8E7E2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4088" y="6551279"/>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44">
              <a:extLst>
                <a:ext uri="{FF2B5EF4-FFF2-40B4-BE49-F238E27FC236}">
                  <a16:creationId xmlns:a16="http://schemas.microsoft.com/office/drawing/2014/main" id="{A1A7223C-6F2C-487D-A45A-6EBBD051A5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41775" y="6182738"/>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45">
              <a:extLst>
                <a:ext uri="{FF2B5EF4-FFF2-40B4-BE49-F238E27FC236}">
                  <a16:creationId xmlns:a16="http://schemas.microsoft.com/office/drawing/2014/main" id="{DC4DE17D-AC51-4C89-AC1A-016A928A100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257" y="629075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8">
              <a:extLst>
                <a:ext uri="{FF2B5EF4-FFF2-40B4-BE49-F238E27FC236}">
                  <a16:creationId xmlns:a16="http://schemas.microsoft.com/office/drawing/2014/main" id="{95D0E198-D3C3-4790-881E-4DF6C9D7FD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09800" y="675246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51">
              <a:extLst>
                <a:ext uri="{FF2B5EF4-FFF2-40B4-BE49-F238E27FC236}">
                  <a16:creationId xmlns:a16="http://schemas.microsoft.com/office/drawing/2014/main" id="{E9952623-7C81-47CA-85D8-C872DE84E4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219682" y="6196029"/>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78">
              <a:extLst>
                <a:ext uri="{FF2B5EF4-FFF2-40B4-BE49-F238E27FC236}">
                  <a16:creationId xmlns:a16="http://schemas.microsoft.com/office/drawing/2014/main" id="{F90AA42C-D724-4AD8-81F3-CDFC420635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319" y="602860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84">
              <a:extLst>
                <a:ext uri="{FF2B5EF4-FFF2-40B4-BE49-F238E27FC236}">
                  <a16:creationId xmlns:a16="http://schemas.microsoft.com/office/drawing/2014/main" id="{CAB3A278-E8E7-4070-B30A-31B5DE9805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1487085" y="602998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86">
              <a:extLst>
                <a:ext uri="{FF2B5EF4-FFF2-40B4-BE49-F238E27FC236}">
                  <a16:creationId xmlns:a16="http://schemas.microsoft.com/office/drawing/2014/main" id="{910FC82B-A4C1-428C-A576-79B5F6D189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918273" y="6040831"/>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06">
              <a:extLst>
                <a:ext uri="{FF2B5EF4-FFF2-40B4-BE49-F238E27FC236}">
                  <a16:creationId xmlns:a16="http://schemas.microsoft.com/office/drawing/2014/main" id="{B9CB6255-5C91-4496-B0AE-529737BC5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53729" y="628141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10">
              <a:extLst>
                <a:ext uri="{FF2B5EF4-FFF2-40B4-BE49-F238E27FC236}">
                  <a16:creationId xmlns:a16="http://schemas.microsoft.com/office/drawing/2014/main" id="{A58DBA3F-B3E2-4AD9-A93C-FDF997582E3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83094" y="651210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23">
              <a:extLst>
                <a:ext uri="{FF2B5EF4-FFF2-40B4-BE49-F238E27FC236}">
                  <a16:creationId xmlns:a16="http://schemas.microsoft.com/office/drawing/2014/main" id="{AE100164-158F-422B-8A80-DFF4E0E06E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1803" y="6599947"/>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30">
              <a:extLst>
                <a:ext uri="{FF2B5EF4-FFF2-40B4-BE49-F238E27FC236}">
                  <a16:creationId xmlns:a16="http://schemas.microsoft.com/office/drawing/2014/main" id="{1A0EF69A-22C3-4FF9-B6DD-55C6DAC3B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598032" y="6383097"/>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41">
              <a:extLst>
                <a:ext uri="{FF2B5EF4-FFF2-40B4-BE49-F238E27FC236}">
                  <a16:creationId xmlns:a16="http://schemas.microsoft.com/office/drawing/2014/main" id="{3963C700-CFE8-4ED2-8E1E-1139AC305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56888" y="6756491"/>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99">
              <a:extLst>
                <a:ext uri="{FF2B5EF4-FFF2-40B4-BE49-F238E27FC236}">
                  <a16:creationId xmlns:a16="http://schemas.microsoft.com/office/drawing/2014/main" id="{86FC694B-4A70-4160-A64D-DA282DE95B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619290" y="603679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8">
              <a:extLst>
                <a:ext uri="{FF2B5EF4-FFF2-40B4-BE49-F238E27FC236}">
                  <a16:creationId xmlns:a16="http://schemas.microsoft.com/office/drawing/2014/main" id="{2A55A10A-49CA-42B6-84C9-8A1A1596D7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16200000">
              <a:off x="10368502" y="675929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5" name="Obraz 5" descr="Obraz zawierający osoba, wewnątrz, taniec, ubrany&#10;&#10;Opis wygenerowany automatycznie">
            <a:extLst>
              <a:ext uri="{FF2B5EF4-FFF2-40B4-BE49-F238E27FC236}">
                <a16:creationId xmlns:a16="http://schemas.microsoft.com/office/drawing/2014/main" id="{1ADC1A94-C3B0-4241-AC58-A35AA76828B1}"/>
              </a:ext>
            </a:extLst>
          </p:cNvPr>
          <p:cNvPicPr>
            <a:picLocks noGrp="1" noChangeAspect="1"/>
          </p:cNvPicPr>
          <p:nvPr>
            <p:ph idx="1"/>
          </p:nvPr>
        </p:nvPicPr>
        <p:blipFill rotWithShape="1">
          <a:blip r:embed="rId2"/>
          <a:srcRect r="9172"/>
          <a:stretch/>
        </p:blipFill>
        <p:spPr>
          <a:xfrm>
            <a:off x="6586071" y="1879643"/>
            <a:ext cx="5613519" cy="4109986"/>
          </a:xfrm>
          <a:prstGeom prst="rect">
            <a:avLst/>
          </a:prstGeom>
        </p:spPr>
      </p:pic>
    </p:spTree>
    <p:extLst>
      <p:ext uri="{BB962C8B-B14F-4D97-AF65-F5344CB8AC3E}">
        <p14:creationId xmlns:p14="http://schemas.microsoft.com/office/powerpoint/2010/main" val="10654709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0" name="Group 34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35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409" name="Rectangle 408">
            <a:extLst>
              <a:ext uri="{FF2B5EF4-FFF2-40B4-BE49-F238E27FC236}">
                <a16:creationId xmlns:a16="http://schemas.microsoft.com/office/drawing/2014/main" id="{58789E63-C78D-4210-8A38-DD6FB3B6BA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5" descr="Obraz zawierający osoba, osoby, grupa, kilka&#10;&#10;Opis wygenerowany automatycznie">
            <a:extLst>
              <a:ext uri="{FF2B5EF4-FFF2-40B4-BE49-F238E27FC236}">
                <a16:creationId xmlns:a16="http://schemas.microsoft.com/office/drawing/2014/main" id="{FA206A4D-8DD5-4799-B3BD-67722F585E68}"/>
              </a:ext>
            </a:extLst>
          </p:cNvPr>
          <p:cNvPicPr>
            <a:picLocks noChangeAspect="1"/>
          </p:cNvPicPr>
          <p:nvPr/>
        </p:nvPicPr>
        <p:blipFill rotWithShape="1">
          <a:blip r:embed="rId2"/>
          <a:srcRect t="13356" b="2057"/>
          <a:stretch/>
        </p:blipFill>
        <p:spPr>
          <a:xfrm>
            <a:off x="20" y="10"/>
            <a:ext cx="12191980" cy="6857990"/>
          </a:xfrm>
          <a:prstGeom prst="rect">
            <a:avLst/>
          </a:prstGeom>
        </p:spPr>
      </p:pic>
      <p:sp>
        <p:nvSpPr>
          <p:cNvPr id="411" name="Rectangle 410">
            <a:extLst>
              <a:ext uri="{FF2B5EF4-FFF2-40B4-BE49-F238E27FC236}">
                <a16:creationId xmlns:a16="http://schemas.microsoft.com/office/drawing/2014/main" id="{9DE10C47-AF4B-43D9-ACC0-A3FB23B11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202967" cy="3974353"/>
          </a:xfrm>
          <a:prstGeom prst="rect">
            <a:avLst/>
          </a:prstGeom>
          <a:gradFill>
            <a:gsLst>
              <a:gs pos="100000">
                <a:srgbClr val="000000">
                  <a:alpha val="0"/>
                </a:srgbClr>
              </a:gs>
              <a:gs pos="0">
                <a:schemeClr val="tx1"/>
              </a:gs>
              <a:gs pos="0">
                <a:srgbClr val="000000">
                  <a:alpha val="4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D994E5B1-8B36-41D1-9256-755F0A52E1E2}"/>
              </a:ext>
            </a:extLst>
          </p:cNvPr>
          <p:cNvSpPr>
            <a:spLocks noGrp="1"/>
          </p:cNvSpPr>
          <p:nvPr>
            <p:ph type="title"/>
          </p:nvPr>
        </p:nvSpPr>
        <p:spPr>
          <a:xfrm>
            <a:off x="1557733" y="4470851"/>
            <a:ext cx="7178723" cy="1757082"/>
          </a:xfrm>
        </p:spPr>
        <p:txBody>
          <a:bodyPr vert="horz" lIns="91440" tIns="45720" rIns="91440" bIns="45720" rtlCol="0" anchor="b">
            <a:normAutofit/>
          </a:bodyPr>
          <a:lstStyle/>
          <a:p>
            <a:pPr algn="ctr"/>
            <a:r>
              <a:rPr lang="en-US" sz="5400" dirty="0" err="1">
                <a:solidFill>
                  <a:schemeClr val="tx1"/>
                </a:solidFill>
              </a:rPr>
              <a:t>Wielka</a:t>
            </a:r>
            <a:r>
              <a:rPr lang="en-US" sz="5400" dirty="0">
                <a:solidFill>
                  <a:schemeClr val="tx1"/>
                </a:solidFill>
              </a:rPr>
              <a:t> Sobota</a:t>
            </a:r>
          </a:p>
        </p:txBody>
      </p:sp>
    </p:spTree>
    <p:extLst>
      <p:ext uri="{BB962C8B-B14F-4D97-AF65-F5344CB8AC3E}">
        <p14:creationId xmlns:p14="http://schemas.microsoft.com/office/powerpoint/2010/main" val="1237953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BohemianVTI">
  <a:themeElements>
    <a:clrScheme name="Boho">
      <a:dk1>
        <a:sysClr val="windowText" lastClr="000000"/>
      </a:dk1>
      <a:lt1>
        <a:sysClr val="window" lastClr="FFFFFF"/>
      </a:lt1>
      <a:dk2>
        <a:srgbClr val="323232"/>
      </a:dk2>
      <a:lt2>
        <a:srgbClr val="F4F1EF"/>
      </a:lt2>
      <a:accent1>
        <a:srgbClr val="8F4F58"/>
      </a:accent1>
      <a:accent2>
        <a:srgbClr val="D09182"/>
      </a:accent2>
      <a:accent3>
        <a:srgbClr val="C7A085"/>
      </a:accent3>
      <a:accent4>
        <a:srgbClr val="ADA085"/>
      </a:accent4>
      <a:accent5>
        <a:srgbClr val="5F787F"/>
      </a:accent5>
      <a:accent6>
        <a:srgbClr val="5A6768"/>
      </a:accent6>
      <a:hlink>
        <a:srgbClr val="A25872"/>
      </a:hlink>
      <a:folHlink>
        <a:srgbClr val="667A7E"/>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docProps/app.xml><?xml version="1.0" encoding="utf-8"?>
<Properties xmlns="http://schemas.openxmlformats.org/officeDocument/2006/extended-properties" xmlns:vt="http://schemas.openxmlformats.org/officeDocument/2006/docPropsVTypes">
  <TotalTime>0</TotalTime>
  <Words>836</Words>
  <Application>Microsoft Office PowerPoint</Application>
  <PresentationFormat>Panoramiczny</PresentationFormat>
  <Paragraphs>46</Paragraphs>
  <Slides>23</Slides>
  <Notes>0</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23</vt:i4>
      </vt:variant>
    </vt:vector>
  </HeadingPairs>
  <TitlesOfParts>
    <vt:vector size="27" baseType="lpstr">
      <vt:lpstr>Arial</vt:lpstr>
      <vt:lpstr>Avenir Next LT Pro</vt:lpstr>
      <vt:lpstr>Modern Love</vt:lpstr>
      <vt:lpstr>BohemianVTI</vt:lpstr>
      <vt:lpstr>POLSKIE TRADYCJE ŚWIĄT WIELKANOCNYCH</vt:lpstr>
      <vt:lpstr>Niedziela Palmowa </vt:lpstr>
      <vt:lpstr>Jak Obchodzimy Niedzielę Palmową</vt:lpstr>
      <vt:lpstr>Symbolika Palmy Wielkanocnej  </vt:lpstr>
      <vt:lpstr>Wielki Czwartek   </vt:lpstr>
      <vt:lpstr>Co Oznacza Wielki Czwartek </vt:lpstr>
      <vt:lpstr>Wielki Piątek </vt:lpstr>
      <vt:lpstr>WIelki Piątek </vt:lpstr>
      <vt:lpstr>Wielka Sobota</vt:lpstr>
      <vt:lpstr>Wielka Sobota </vt:lpstr>
      <vt:lpstr>Co powinno  znajdować się w koszyczku Wielkanocnym </vt:lpstr>
      <vt:lpstr>Symbolika Jajka </vt:lpstr>
      <vt:lpstr>Symbolika Chleba </vt:lpstr>
      <vt:lpstr>Symbolika Baranka</vt:lpstr>
      <vt:lpstr>Symbolika Soli I Pieprzu </vt:lpstr>
      <vt:lpstr>Symbolika Wody </vt:lpstr>
      <vt:lpstr>Symbolika  Mięsa  </vt:lpstr>
      <vt:lpstr>Symbolika Chrzanu </vt:lpstr>
      <vt:lpstr>Symbolika Babki Wielkanocnej</vt:lpstr>
      <vt:lpstr>Symbolika Sera </vt:lpstr>
      <vt:lpstr>Niedziela Wielkanocna</vt:lpstr>
      <vt:lpstr>Jak Obchodzimy Nedzielę Wielkanocną</vt:lpstr>
      <vt:lpstr>Dziękuję Za Uwagę  Martyna Leks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POLSKIE TRADYCJE ŚWIĄT WIELKANOCNYCH</dc:title>
  <dc:creator>Aga</dc:creator>
  <cp:lastModifiedBy>Rafał B</cp:lastModifiedBy>
  <cp:revision>1</cp:revision>
  <dcterms:modified xsi:type="dcterms:W3CDTF">2021-03-27T17:07:35Z</dcterms:modified>
</cp:coreProperties>
</file>